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0" r:id="rId2"/>
    <p:sldId id="266" r:id="rId3"/>
    <p:sldId id="267" r:id="rId4"/>
    <p:sldId id="268" r:id="rId5"/>
    <p:sldId id="271" r:id="rId6"/>
    <p:sldId id="270" r:id="rId7"/>
    <p:sldId id="273" r:id="rId8"/>
    <p:sldId id="272" r:id="rId9"/>
    <p:sldId id="274" r:id="rId10"/>
    <p:sldId id="269" r:id="rId11"/>
    <p:sldId id="275" r:id="rId12"/>
    <p:sldId id="261" r:id="rId13"/>
    <p:sldId id="265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536"/>
    <a:srgbClr val="66AB8D"/>
    <a:srgbClr val="1019FF"/>
    <a:srgbClr val="FFD800"/>
    <a:srgbClr val="FF962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4"/>
    <p:restoredTop sz="94737"/>
  </p:normalViewPr>
  <p:slideViewPr>
    <p:cSldViewPr snapToGrid="0" showGuides="1">
      <p:cViewPr>
        <p:scale>
          <a:sx n="143" d="100"/>
          <a:sy n="143" d="100"/>
        </p:scale>
        <p:origin x="112" y="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30/05/2024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29/05/2024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596643" y="288861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8246205" y="30870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947018" y="-279008"/>
            <a:ext cx="246629" cy="176281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8618052" y="57215"/>
            <a:ext cx="216776" cy="119563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5E7099-6C3D-93AA-3D1F-726C05E4D73E}"/>
              </a:ext>
            </a:extLst>
          </p:cNvPr>
          <p:cNvSpPr txBox="1"/>
          <p:nvPr/>
        </p:nvSpPr>
        <p:spPr>
          <a:xfrm>
            <a:off x="2301751" y="52687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BDA3A-2C53-5A34-14AF-8342C9714944}"/>
              </a:ext>
            </a:extLst>
          </p:cNvPr>
          <p:cNvSpPr txBox="1"/>
          <p:nvPr/>
        </p:nvSpPr>
        <p:spPr>
          <a:xfrm>
            <a:off x="2296943" y="117680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20B88-EB27-F79C-619E-E6061518EE0A}"/>
              </a:ext>
            </a:extLst>
          </p:cNvPr>
          <p:cNvSpPr txBox="1"/>
          <p:nvPr/>
        </p:nvSpPr>
        <p:spPr>
          <a:xfrm>
            <a:off x="2300149" y="155020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D8904-F17F-D616-03C6-CCC857A7C6D9}"/>
              </a:ext>
            </a:extLst>
          </p:cNvPr>
          <p:cNvSpPr txBox="1"/>
          <p:nvPr/>
        </p:nvSpPr>
        <p:spPr>
          <a:xfrm>
            <a:off x="2293737" y="183835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87DB9-87F8-9F11-A0BC-513870E8C84C}"/>
              </a:ext>
            </a:extLst>
          </p:cNvPr>
          <p:cNvSpPr txBox="1"/>
          <p:nvPr/>
        </p:nvSpPr>
        <p:spPr>
          <a:xfrm>
            <a:off x="2300149" y="2349781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574BC-94FE-29D0-01AF-23D2A2E4C862}"/>
              </a:ext>
            </a:extLst>
          </p:cNvPr>
          <p:cNvSpPr txBox="1"/>
          <p:nvPr/>
        </p:nvSpPr>
        <p:spPr>
          <a:xfrm>
            <a:off x="2300149" y="3284686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CF087-F717-F362-F04C-BAD2A60A0031}"/>
              </a:ext>
            </a:extLst>
          </p:cNvPr>
          <p:cNvSpPr txBox="1"/>
          <p:nvPr/>
        </p:nvSpPr>
        <p:spPr>
          <a:xfrm>
            <a:off x="2298171" y="3753962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F4463-9806-EBA9-8719-6DA94F2ED2E1}"/>
              </a:ext>
            </a:extLst>
          </p:cNvPr>
          <p:cNvSpPr txBox="1"/>
          <p:nvPr/>
        </p:nvSpPr>
        <p:spPr>
          <a:xfrm>
            <a:off x="2300149" y="396977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7BED4-95A6-D093-A89A-DFCEA09F492E}"/>
              </a:ext>
            </a:extLst>
          </p:cNvPr>
          <p:cNvSpPr txBox="1"/>
          <p:nvPr/>
        </p:nvSpPr>
        <p:spPr>
          <a:xfrm>
            <a:off x="2300149" y="5565759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2BA6E-C72A-6BC7-8CB3-E5DA74C4DFDA}"/>
              </a:ext>
            </a:extLst>
          </p:cNvPr>
          <p:cNvSpPr txBox="1"/>
          <p:nvPr/>
        </p:nvSpPr>
        <p:spPr>
          <a:xfrm>
            <a:off x="2300149" y="4492355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C930F4-14F7-8C99-2A02-181B2921C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6" t="5431" r="32364" b="4627"/>
          <a:stretch/>
        </p:blipFill>
        <p:spPr>
          <a:xfrm>
            <a:off x="976311" y="97971"/>
            <a:ext cx="4231134" cy="6379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A6F71-43C8-4FB1-DDF7-EBC22791A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5" t="32803" r="66544" b="16887"/>
          <a:stretch/>
        </p:blipFill>
        <p:spPr>
          <a:xfrm>
            <a:off x="5087470" y="184480"/>
            <a:ext cx="1897087" cy="1984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9248AA-A4D2-71CF-E127-BED5B035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7" t="9845" r="84219" b="69401"/>
          <a:stretch/>
        </p:blipFill>
        <p:spPr>
          <a:xfrm>
            <a:off x="5088471" y="2169125"/>
            <a:ext cx="751114" cy="9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7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14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2544799" y="4342009"/>
            <a:ext cx="245702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617ACA-452B-18EE-0851-3727465E46E9}"/>
              </a:ext>
            </a:extLst>
          </p:cNvPr>
          <p:cNvSpPr/>
          <p:nvPr/>
        </p:nvSpPr>
        <p:spPr bwMode="auto">
          <a:xfrm>
            <a:off x="6356848" y="4336537"/>
            <a:ext cx="223224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1" y="4336537"/>
            <a:ext cx="273630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3777685" y="3986587"/>
            <a:ext cx="73273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377768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56848" y="2484528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508976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8177C34-2199-DC02-E182-FE82FFF29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6" t="55541" r="59553" b="36170"/>
          <a:stretch/>
        </p:blipFill>
        <p:spPr>
          <a:xfrm>
            <a:off x="2055410" y="5528121"/>
            <a:ext cx="2457022" cy="720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AD640-1501-D8FB-AA5C-5090D7CF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4315665" y="5456113"/>
            <a:ext cx="1469494" cy="792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181175-DA27-06B5-F761-0B50CBF19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45117" r="59553" b="45765"/>
          <a:stretch/>
        </p:blipFill>
        <p:spPr>
          <a:xfrm>
            <a:off x="6174640" y="5478665"/>
            <a:ext cx="2668671" cy="792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17C6B8-AD42-9BB9-E8FF-ACE9607A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65367" r="59553" b="25515"/>
          <a:stretch/>
        </p:blipFill>
        <p:spPr>
          <a:xfrm>
            <a:off x="9707407" y="5445169"/>
            <a:ext cx="2668671" cy="792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8F671-0552-96DE-F2E9-96E20A1B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34339" r="58607" b="56543"/>
          <a:stretch/>
        </p:blipFill>
        <p:spPr>
          <a:xfrm>
            <a:off x="-455224" y="2789840"/>
            <a:ext cx="2814683" cy="792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</a:t>
            </a:r>
            <a:r>
              <a:rPr lang="da-DK" baseline="-25000" dirty="0">
                <a:latin typeface="+mn-lt"/>
              </a:rPr>
              <a:t>2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transportation</a:t>
            </a:r>
            <a:endParaRPr lang="da-DK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E17CA-4A00-F505-50F2-A9CDE5411256}"/>
              </a:ext>
            </a:extLst>
          </p:cNvPr>
          <p:cNvSpPr txBox="1"/>
          <p:nvPr/>
        </p:nvSpPr>
        <p:spPr>
          <a:xfrm>
            <a:off x="10560286" y="4951409"/>
            <a:ext cx="1345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C-</a:t>
            </a:r>
            <a:r>
              <a:rPr lang="da-DK" dirty="0" err="1">
                <a:latin typeface="+mn-lt"/>
              </a:rPr>
              <a:t>nitrosation</a:t>
            </a:r>
            <a:endParaRPr lang="da-DK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7863D5-C134-6F7B-2092-7A6E77630A2B}"/>
              </a:ext>
            </a:extLst>
          </p:cNvPr>
          <p:cNvSpPr txBox="1"/>
          <p:nvPr/>
        </p:nvSpPr>
        <p:spPr>
          <a:xfrm>
            <a:off x="2305303" y="4956718"/>
            <a:ext cx="3239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Monooxygenase + 2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oxidation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687D0-95F6-C7E5-697E-AF89D1EFC9E3}"/>
              </a:ext>
            </a:extLst>
          </p:cNvPr>
          <p:cNvSpPr txBox="1"/>
          <p:nvPr/>
        </p:nvSpPr>
        <p:spPr>
          <a:xfrm>
            <a:off x="6900924" y="4946610"/>
            <a:ext cx="1345553" cy="287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 oxidation</a:t>
            </a:r>
          </a:p>
        </p:txBody>
      </p:sp>
    </p:spTree>
    <p:extLst>
      <p:ext uri="{BB962C8B-B14F-4D97-AF65-F5344CB8AC3E}">
        <p14:creationId xmlns:p14="http://schemas.microsoft.com/office/powerpoint/2010/main" val="25596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22010" y="5826393"/>
            <a:ext cx="10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55722"/>
            <a:ext cx="7801397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58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7" cy="59453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50140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98979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2568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5764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793D4A8-CEF7-5B80-16A6-6C94A915B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7" t="15942" r="28953" b="52609"/>
          <a:stretch/>
        </p:blipFill>
        <p:spPr>
          <a:xfrm>
            <a:off x="2534480" y="487018"/>
            <a:ext cx="7746110" cy="5615608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24694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472840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472840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173485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53827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40413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599639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5374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60583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39768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48322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4537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15289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06764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89967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11900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19974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06741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54633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42923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075022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69690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4515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59732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04495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1007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39806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14388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66070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55453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55453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02175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195832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49185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38302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31924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19347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0583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03133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183102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190535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184466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198894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186547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564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78046-60FC-8198-7FE9-6C29B9EA6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210" y="333779"/>
            <a:ext cx="9737312" cy="5483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A73D7-3DA4-027B-E182-C18B83CDA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5" t="49544" r="12743" b="20140"/>
          <a:stretch/>
        </p:blipFill>
        <p:spPr>
          <a:xfrm>
            <a:off x="1465533" y="741145"/>
            <a:ext cx="8891250" cy="4976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CB6BBD-6101-0E22-A08D-02B8D6A951CB}"/>
              </a:ext>
            </a:extLst>
          </p:cNvPr>
          <p:cNvSpPr txBox="1"/>
          <p:nvPr/>
        </p:nvSpPr>
        <p:spPr>
          <a:xfrm>
            <a:off x="2198809" y="14761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3357B-16FD-9634-C3B7-CE022BE86FD1}"/>
              </a:ext>
            </a:extLst>
          </p:cNvPr>
          <p:cNvSpPr txBox="1"/>
          <p:nvPr/>
        </p:nvSpPr>
        <p:spPr>
          <a:xfrm>
            <a:off x="8848371" y="167457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452EFCF-DFB3-265E-BC42-9812D6BAA196}"/>
              </a:ext>
            </a:extLst>
          </p:cNvPr>
          <p:cNvSpPr/>
          <p:nvPr/>
        </p:nvSpPr>
        <p:spPr>
          <a:xfrm rot="5400000">
            <a:off x="2549184" y="-420259"/>
            <a:ext cx="246629" cy="176281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FA031A6-3DBA-4EE8-A61F-A3C3D13C7BE4}"/>
              </a:ext>
            </a:extLst>
          </p:cNvPr>
          <p:cNvSpPr/>
          <p:nvPr/>
        </p:nvSpPr>
        <p:spPr>
          <a:xfrm rot="5400000">
            <a:off x="9220218" y="-84036"/>
            <a:ext cx="216776" cy="119563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0FC6D-14DA-E81F-C79B-A1CDD0C41935}"/>
              </a:ext>
            </a:extLst>
          </p:cNvPr>
          <p:cNvCxnSpPr/>
          <p:nvPr/>
        </p:nvCxnSpPr>
        <p:spPr>
          <a:xfrm>
            <a:off x="21866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AC7E9-42EE-501B-9DB7-54923B831CD1}"/>
              </a:ext>
            </a:extLst>
          </p:cNvPr>
          <p:cNvCxnSpPr/>
          <p:nvPr/>
        </p:nvCxnSpPr>
        <p:spPr>
          <a:xfrm>
            <a:off x="21866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CF15B9-622A-6C44-E987-CEAD01546A9C}"/>
              </a:ext>
            </a:extLst>
          </p:cNvPr>
          <p:cNvCxnSpPr/>
          <p:nvPr/>
        </p:nvCxnSpPr>
        <p:spPr>
          <a:xfrm>
            <a:off x="21866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C0DA03-6E48-2F0F-8A86-E458934B48C2}"/>
              </a:ext>
            </a:extLst>
          </p:cNvPr>
          <p:cNvCxnSpPr/>
          <p:nvPr/>
        </p:nvCxnSpPr>
        <p:spPr>
          <a:xfrm>
            <a:off x="21866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281B22-2202-2505-C893-E8A8DE72386E}"/>
              </a:ext>
            </a:extLst>
          </p:cNvPr>
          <p:cNvCxnSpPr/>
          <p:nvPr/>
        </p:nvCxnSpPr>
        <p:spPr>
          <a:xfrm>
            <a:off x="21932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5BD18C-4A83-D2AB-FFA0-8BD9D8CC3A73}"/>
              </a:ext>
            </a:extLst>
          </p:cNvPr>
          <p:cNvCxnSpPr/>
          <p:nvPr/>
        </p:nvCxnSpPr>
        <p:spPr>
          <a:xfrm>
            <a:off x="27962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23FCDF-5001-3D51-714E-8EFC9F0E55FD}"/>
              </a:ext>
            </a:extLst>
          </p:cNvPr>
          <p:cNvCxnSpPr/>
          <p:nvPr/>
        </p:nvCxnSpPr>
        <p:spPr>
          <a:xfrm>
            <a:off x="27962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68C63B-AAA6-0A5C-8453-9767C73E9631}"/>
              </a:ext>
            </a:extLst>
          </p:cNvPr>
          <p:cNvCxnSpPr/>
          <p:nvPr/>
        </p:nvCxnSpPr>
        <p:spPr>
          <a:xfrm>
            <a:off x="27962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FD11D9-E3B4-2B50-C931-13F6126294C5}"/>
              </a:ext>
            </a:extLst>
          </p:cNvPr>
          <p:cNvCxnSpPr/>
          <p:nvPr/>
        </p:nvCxnSpPr>
        <p:spPr>
          <a:xfrm>
            <a:off x="27962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74180A-E712-1670-2F62-A587AECAD4AD}"/>
              </a:ext>
            </a:extLst>
          </p:cNvPr>
          <p:cNvCxnSpPr/>
          <p:nvPr/>
        </p:nvCxnSpPr>
        <p:spPr>
          <a:xfrm>
            <a:off x="28028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AA6CA4-3AC0-2A7D-9015-E498DF97EEBE}"/>
              </a:ext>
            </a:extLst>
          </p:cNvPr>
          <p:cNvCxnSpPr/>
          <p:nvPr/>
        </p:nvCxnSpPr>
        <p:spPr>
          <a:xfrm>
            <a:off x="2796209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307D49-4105-D44C-053A-5BA4AC447B20}"/>
              </a:ext>
            </a:extLst>
          </p:cNvPr>
          <p:cNvCxnSpPr/>
          <p:nvPr/>
        </p:nvCxnSpPr>
        <p:spPr>
          <a:xfrm>
            <a:off x="2802835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FACAD4-543E-1FFC-6D63-5EE4F06EE3EA}"/>
              </a:ext>
            </a:extLst>
          </p:cNvPr>
          <p:cNvCxnSpPr/>
          <p:nvPr/>
        </p:nvCxnSpPr>
        <p:spPr>
          <a:xfrm>
            <a:off x="30347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B3A9F-5E62-0F5A-4926-F8870A98CD4D}"/>
              </a:ext>
            </a:extLst>
          </p:cNvPr>
          <p:cNvCxnSpPr/>
          <p:nvPr/>
        </p:nvCxnSpPr>
        <p:spPr>
          <a:xfrm>
            <a:off x="30347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72783-307E-F044-671D-181F631F0767}"/>
              </a:ext>
            </a:extLst>
          </p:cNvPr>
          <p:cNvCxnSpPr/>
          <p:nvPr/>
        </p:nvCxnSpPr>
        <p:spPr>
          <a:xfrm>
            <a:off x="30347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B368C-C087-4506-ECA0-A296BE24B7A3}"/>
              </a:ext>
            </a:extLst>
          </p:cNvPr>
          <p:cNvCxnSpPr/>
          <p:nvPr/>
        </p:nvCxnSpPr>
        <p:spPr>
          <a:xfrm>
            <a:off x="30347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1547DF-62FE-569B-BE8E-DAABC8B5B151}"/>
              </a:ext>
            </a:extLst>
          </p:cNvPr>
          <p:cNvCxnSpPr/>
          <p:nvPr/>
        </p:nvCxnSpPr>
        <p:spPr>
          <a:xfrm>
            <a:off x="30413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B7EB5A-F88A-BD90-4449-05B82002A201}"/>
              </a:ext>
            </a:extLst>
          </p:cNvPr>
          <p:cNvCxnSpPr/>
          <p:nvPr/>
        </p:nvCxnSpPr>
        <p:spPr>
          <a:xfrm>
            <a:off x="30347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FD41EA-FB64-F2F4-F02A-C85230E587B7}"/>
              </a:ext>
            </a:extLst>
          </p:cNvPr>
          <p:cNvCxnSpPr/>
          <p:nvPr/>
        </p:nvCxnSpPr>
        <p:spPr>
          <a:xfrm>
            <a:off x="30413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0F5361-843E-1513-397D-8722023647B5}"/>
              </a:ext>
            </a:extLst>
          </p:cNvPr>
          <p:cNvCxnSpPr/>
          <p:nvPr/>
        </p:nvCxnSpPr>
        <p:spPr>
          <a:xfrm>
            <a:off x="88259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4FF550-1F0E-01F6-12DD-F3D3C92EB9EA}"/>
              </a:ext>
            </a:extLst>
          </p:cNvPr>
          <p:cNvCxnSpPr/>
          <p:nvPr/>
        </p:nvCxnSpPr>
        <p:spPr>
          <a:xfrm>
            <a:off x="88259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38495-5F26-F533-69BE-214BBF1086F9}"/>
              </a:ext>
            </a:extLst>
          </p:cNvPr>
          <p:cNvCxnSpPr/>
          <p:nvPr/>
        </p:nvCxnSpPr>
        <p:spPr>
          <a:xfrm>
            <a:off x="88259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B25807-D0F4-62CD-B06C-AEDA854B6822}"/>
              </a:ext>
            </a:extLst>
          </p:cNvPr>
          <p:cNvCxnSpPr/>
          <p:nvPr/>
        </p:nvCxnSpPr>
        <p:spPr>
          <a:xfrm>
            <a:off x="88259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8A6587-5A61-83C5-2009-67A0E4B2562C}"/>
              </a:ext>
            </a:extLst>
          </p:cNvPr>
          <p:cNvCxnSpPr/>
          <p:nvPr/>
        </p:nvCxnSpPr>
        <p:spPr>
          <a:xfrm>
            <a:off x="88325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A67994-B3EF-9B13-4644-975A020A8698}"/>
              </a:ext>
            </a:extLst>
          </p:cNvPr>
          <p:cNvCxnSpPr/>
          <p:nvPr/>
        </p:nvCxnSpPr>
        <p:spPr>
          <a:xfrm>
            <a:off x="88259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C85D2A-4B72-805A-6AEA-63AFB7FC7FE7}"/>
              </a:ext>
            </a:extLst>
          </p:cNvPr>
          <p:cNvCxnSpPr/>
          <p:nvPr/>
        </p:nvCxnSpPr>
        <p:spPr>
          <a:xfrm>
            <a:off x="88325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AD5E7B-A2F4-11D9-194A-E152FC8A6F85}"/>
              </a:ext>
            </a:extLst>
          </p:cNvPr>
          <p:cNvCxnSpPr/>
          <p:nvPr/>
        </p:nvCxnSpPr>
        <p:spPr>
          <a:xfrm>
            <a:off x="8931965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BA5AAE-46A9-3189-0D98-B1662A0A0B40}"/>
              </a:ext>
            </a:extLst>
          </p:cNvPr>
          <p:cNvCxnSpPr/>
          <p:nvPr/>
        </p:nvCxnSpPr>
        <p:spPr>
          <a:xfrm>
            <a:off x="8931965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2F25DE-75A4-0FF2-19E9-E11ECC1CA1D0}"/>
              </a:ext>
            </a:extLst>
          </p:cNvPr>
          <p:cNvCxnSpPr/>
          <p:nvPr/>
        </p:nvCxnSpPr>
        <p:spPr>
          <a:xfrm>
            <a:off x="8931965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0FB13F-AD8C-BFC1-5489-CDF98FDBA2D0}"/>
              </a:ext>
            </a:extLst>
          </p:cNvPr>
          <p:cNvCxnSpPr/>
          <p:nvPr/>
        </p:nvCxnSpPr>
        <p:spPr>
          <a:xfrm>
            <a:off x="8931965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E926D1-C614-187A-555D-353A96971BF1}"/>
              </a:ext>
            </a:extLst>
          </p:cNvPr>
          <p:cNvCxnSpPr/>
          <p:nvPr/>
        </p:nvCxnSpPr>
        <p:spPr>
          <a:xfrm>
            <a:off x="8938591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4504AD-EB95-AF41-B76F-702EA4DD2841}"/>
              </a:ext>
            </a:extLst>
          </p:cNvPr>
          <p:cNvCxnSpPr/>
          <p:nvPr/>
        </p:nvCxnSpPr>
        <p:spPr>
          <a:xfrm>
            <a:off x="8931965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B4BDC8-4014-AAE2-C275-3BB94CB3CCC1}"/>
              </a:ext>
            </a:extLst>
          </p:cNvPr>
          <p:cNvCxnSpPr/>
          <p:nvPr/>
        </p:nvCxnSpPr>
        <p:spPr>
          <a:xfrm>
            <a:off x="8938591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4F2E88-8F89-09FD-B6AE-56708B8FCD1B}"/>
              </a:ext>
            </a:extLst>
          </p:cNvPr>
          <p:cNvCxnSpPr/>
          <p:nvPr/>
        </p:nvCxnSpPr>
        <p:spPr>
          <a:xfrm>
            <a:off x="9813235" y="216010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1B3E1A-18D7-10EA-DC73-71B23151D71B}"/>
              </a:ext>
            </a:extLst>
          </p:cNvPr>
          <p:cNvCxnSpPr/>
          <p:nvPr/>
        </p:nvCxnSpPr>
        <p:spPr>
          <a:xfrm>
            <a:off x="9813235" y="283596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DAE765-EE64-FFE1-9289-8022518EA57E}"/>
              </a:ext>
            </a:extLst>
          </p:cNvPr>
          <p:cNvCxnSpPr/>
          <p:nvPr/>
        </p:nvCxnSpPr>
        <p:spPr>
          <a:xfrm>
            <a:off x="9813235" y="34985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0DD28C-F33E-1A96-7303-62A0856E449F}"/>
              </a:ext>
            </a:extLst>
          </p:cNvPr>
          <p:cNvCxnSpPr/>
          <p:nvPr/>
        </p:nvCxnSpPr>
        <p:spPr>
          <a:xfrm>
            <a:off x="9813235" y="41744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816E98-060B-5C8C-F3DB-D0509179A454}"/>
              </a:ext>
            </a:extLst>
          </p:cNvPr>
          <p:cNvCxnSpPr/>
          <p:nvPr/>
        </p:nvCxnSpPr>
        <p:spPr>
          <a:xfrm>
            <a:off x="9819861" y="483041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3C62011-4800-FA23-8A23-361FBF82246A}"/>
              </a:ext>
            </a:extLst>
          </p:cNvPr>
          <p:cNvCxnSpPr/>
          <p:nvPr/>
        </p:nvCxnSpPr>
        <p:spPr>
          <a:xfrm>
            <a:off x="9813235" y="82826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4240E3-2A54-AE19-6D54-9CAC9180FAED}"/>
              </a:ext>
            </a:extLst>
          </p:cNvPr>
          <p:cNvCxnSpPr/>
          <p:nvPr/>
        </p:nvCxnSpPr>
        <p:spPr>
          <a:xfrm>
            <a:off x="9819861" y="148424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B8AEFFE-E7EB-B890-F2AD-C0E92A24DC11}"/>
              </a:ext>
            </a:extLst>
          </p:cNvPr>
          <p:cNvCxnSpPr/>
          <p:nvPr/>
        </p:nvCxnSpPr>
        <p:spPr>
          <a:xfrm>
            <a:off x="1789044" y="82826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E38F74-B6A6-37DE-653D-44C14BDD4540}"/>
              </a:ext>
            </a:extLst>
          </p:cNvPr>
          <p:cNvCxnSpPr/>
          <p:nvPr/>
        </p:nvCxnSpPr>
        <p:spPr>
          <a:xfrm>
            <a:off x="4108174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927156-460A-1D3B-5251-D126C7D0C2F7}"/>
              </a:ext>
            </a:extLst>
          </p:cNvPr>
          <p:cNvCxnSpPr/>
          <p:nvPr/>
        </p:nvCxnSpPr>
        <p:spPr>
          <a:xfrm>
            <a:off x="4108174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BAA709-997F-C0DD-33ED-7C76346552D9}"/>
              </a:ext>
            </a:extLst>
          </p:cNvPr>
          <p:cNvCxnSpPr/>
          <p:nvPr/>
        </p:nvCxnSpPr>
        <p:spPr>
          <a:xfrm>
            <a:off x="4108174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15DC2C-014F-B9C7-D894-9D081D99A35E}"/>
              </a:ext>
            </a:extLst>
          </p:cNvPr>
          <p:cNvCxnSpPr/>
          <p:nvPr/>
        </p:nvCxnSpPr>
        <p:spPr>
          <a:xfrm>
            <a:off x="4108174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5C438-C2F1-7612-DE32-220E48DCA9E5}"/>
              </a:ext>
            </a:extLst>
          </p:cNvPr>
          <p:cNvCxnSpPr/>
          <p:nvPr/>
        </p:nvCxnSpPr>
        <p:spPr>
          <a:xfrm>
            <a:off x="4114800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B721AA-AA9F-9D44-8391-C8C9A1F73D45}"/>
              </a:ext>
            </a:extLst>
          </p:cNvPr>
          <p:cNvCxnSpPr/>
          <p:nvPr/>
        </p:nvCxnSpPr>
        <p:spPr>
          <a:xfrm>
            <a:off x="4108174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90997E-27E6-8BFC-9293-54E75268DF60}"/>
              </a:ext>
            </a:extLst>
          </p:cNvPr>
          <p:cNvCxnSpPr/>
          <p:nvPr/>
        </p:nvCxnSpPr>
        <p:spPr>
          <a:xfrm>
            <a:off x="4114800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4527D4-C5C5-7789-CEBB-858BDA7A3E0D}"/>
              </a:ext>
            </a:extLst>
          </p:cNvPr>
          <p:cNvCxnSpPr/>
          <p:nvPr/>
        </p:nvCxnSpPr>
        <p:spPr>
          <a:xfrm>
            <a:off x="2935357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232F24-A124-4956-8E06-1953F10611EB}"/>
              </a:ext>
            </a:extLst>
          </p:cNvPr>
          <p:cNvCxnSpPr/>
          <p:nvPr/>
        </p:nvCxnSpPr>
        <p:spPr>
          <a:xfrm>
            <a:off x="2935357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0D39B29-B6FE-6A2F-CDE9-5165DE46285A}"/>
              </a:ext>
            </a:extLst>
          </p:cNvPr>
          <p:cNvCxnSpPr/>
          <p:nvPr/>
        </p:nvCxnSpPr>
        <p:spPr>
          <a:xfrm>
            <a:off x="2935357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3A03CD1-11D5-54C5-F410-361BB4FE7130}"/>
              </a:ext>
            </a:extLst>
          </p:cNvPr>
          <p:cNvCxnSpPr/>
          <p:nvPr/>
        </p:nvCxnSpPr>
        <p:spPr>
          <a:xfrm>
            <a:off x="2935357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8C79D0-ADAA-EDB0-66A7-70368E5FD1BE}"/>
              </a:ext>
            </a:extLst>
          </p:cNvPr>
          <p:cNvCxnSpPr/>
          <p:nvPr/>
        </p:nvCxnSpPr>
        <p:spPr>
          <a:xfrm>
            <a:off x="2941983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D39354-CBA3-86EC-8ED8-B92E310869B4}"/>
              </a:ext>
            </a:extLst>
          </p:cNvPr>
          <p:cNvCxnSpPr/>
          <p:nvPr/>
        </p:nvCxnSpPr>
        <p:spPr>
          <a:xfrm>
            <a:off x="2935357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9C9E5CB-0C9B-5533-9113-A03118B3351E}"/>
              </a:ext>
            </a:extLst>
          </p:cNvPr>
          <p:cNvCxnSpPr/>
          <p:nvPr/>
        </p:nvCxnSpPr>
        <p:spPr>
          <a:xfrm>
            <a:off x="2941983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FD113D-E843-0369-15C2-E99DC6C099C6}"/>
              </a:ext>
            </a:extLst>
          </p:cNvPr>
          <p:cNvCxnSpPr/>
          <p:nvPr/>
        </p:nvCxnSpPr>
        <p:spPr>
          <a:xfrm>
            <a:off x="3008247" y="217335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B7549B4-96A5-3119-4275-1726BABFAC60}"/>
              </a:ext>
            </a:extLst>
          </p:cNvPr>
          <p:cNvCxnSpPr/>
          <p:nvPr/>
        </p:nvCxnSpPr>
        <p:spPr>
          <a:xfrm>
            <a:off x="3008247" y="284922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B87464-5CED-C06A-A2A2-E0CA50A48283}"/>
              </a:ext>
            </a:extLst>
          </p:cNvPr>
          <p:cNvCxnSpPr/>
          <p:nvPr/>
        </p:nvCxnSpPr>
        <p:spPr>
          <a:xfrm>
            <a:off x="3008247" y="351182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0628D4-391C-2C9C-45A1-98357CCCC613}"/>
              </a:ext>
            </a:extLst>
          </p:cNvPr>
          <p:cNvCxnSpPr/>
          <p:nvPr/>
        </p:nvCxnSpPr>
        <p:spPr>
          <a:xfrm>
            <a:off x="3008247" y="41876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C63FCF-BB00-368C-923E-01623A525E84}"/>
              </a:ext>
            </a:extLst>
          </p:cNvPr>
          <p:cNvCxnSpPr/>
          <p:nvPr/>
        </p:nvCxnSpPr>
        <p:spPr>
          <a:xfrm>
            <a:off x="3001621" y="149749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458D80A-CF23-D8F5-F43B-EF2F14AD5399}"/>
              </a:ext>
            </a:extLst>
          </p:cNvPr>
          <p:cNvCxnSpPr/>
          <p:nvPr/>
        </p:nvCxnSpPr>
        <p:spPr>
          <a:xfrm>
            <a:off x="3067878" y="217998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EE1563C-F401-BA6E-19D9-D298C5A15301}"/>
              </a:ext>
            </a:extLst>
          </p:cNvPr>
          <p:cNvCxnSpPr/>
          <p:nvPr/>
        </p:nvCxnSpPr>
        <p:spPr>
          <a:xfrm>
            <a:off x="3067878" y="285584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0784D4-43BF-9223-DAA8-2854FC839A9D}"/>
              </a:ext>
            </a:extLst>
          </p:cNvPr>
          <p:cNvCxnSpPr/>
          <p:nvPr/>
        </p:nvCxnSpPr>
        <p:spPr>
          <a:xfrm>
            <a:off x="3067878" y="351845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94E010-A796-26AC-353A-6899350755F9}"/>
              </a:ext>
            </a:extLst>
          </p:cNvPr>
          <p:cNvCxnSpPr/>
          <p:nvPr/>
        </p:nvCxnSpPr>
        <p:spPr>
          <a:xfrm>
            <a:off x="3067878" y="419431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27432BF-E51D-41ED-7AFD-6D1115FE1E3C}"/>
              </a:ext>
            </a:extLst>
          </p:cNvPr>
          <p:cNvCxnSpPr/>
          <p:nvPr/>
        </p:nvCxnSpPr>
        <p:spPr>
          <a:xfrm>
            <a:off x="3074504" y="485029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F00186F-F236-81EF-D467-1A359CEA152B}"/>
              </a:ext>
            </a:extLst>
          </p:cNvPr>
          <p:cNvCxnSpPr/>
          <p:nvPr/>
        </p:nvCxnSpPr>
        <p:spPr>
          <a:xfrm>
            <a:off x="3067878" y="84813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A028D4D-3B61-D6CD-1C52-E9992650787A}"/>
              </a:ext>
            </a:extLst>
          </p:cNvPr>
          <p:cNvCxnSpPr/>
          <p:nvPr/>
        </p:nvCxnSpPr>
        <p:spPr>
          <a:xfrm>
            <a:off x="3074504" y="150412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25CB300-510C-B2DD-D078-E837EE44B788}"/>
              </a:ext>
            </a:extLst>
          </p:cNvPr>
          <p:cNvCxnSpPr/>
          <p:nvPr/>
        </p:nvCxnSpPr>
        <p:spPr>
          <a:xfrm>
            <a:off x="3253408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CCDB30-A3AC-AD75-411F-024A39D006B7}"/>
              </a:ext>
            </a:extLst>
          </p:cNvPr>
          <p:cNvCxnSpPr/>
          <p:nvPr/>
        </p:nvCxnSpPr>
        <p:spPr>
          <a:xfrm>
            <a:off x="3253408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18D00C7-2998-8B31-51C8-D6BB28613338}"/>
              </a:ext>
            </a:extLst>
          </p:cNvPr>
          <p:cNvCxnSpPr/>
          <p:nvPr/>
        </p:nvCxnSpPr>
        <p:spPr>
          <a:xfrm>
            <a:off x="3253408" y="351182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304ECA5-8A9F-DE02-065F-C1890054700D}"/>
              </a:ext>
            </a:extLst>
          </p:cNvPr>
          <p:cNvCxnSpPr/>
          <p:nvPr/>
        </p:nvCxnSpPr>
        <p:spPr>
          <a:xfrm>
            <a:off x="3253408" y="418768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6900D05-ED2B-AA74-7DDC-56F4AC3D055C}"/>
              </a:ext>
            </a:extLst>
          </p:cNvPr>
          <p:cNvCxnSpPr/>
          <p:nvPr/>
        </p:nvCxnSpPr>
        <p:spPr>
          <a:xfrm>
            <a:off x="3260034" y="48436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3BB4034-208C-D89C-87D2-D573C243E067}"/>
              </a:ext>
            </a:extLst>
          </p:cNvPr>
          <p:cNvCxnSpPr/>
          <p:nvPr/>
        </p:nvCxnSpPr>
        <p:spPr>
          <a:xfrm>
            <a:off x="3253408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35ABC53-5732-2326-FA08-3B935E49E870}"/>
              </a:ext>
            </a:extLst>
          </p:cNvPr>
          <p:cNvCxnSpPr/>
          <p:nvPr/>
        </p:nvCxnSpPr>
        <p:spPr>
          <a:xfrm>
            <a:off x="3260034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0B17BBB-46BA-0918-AE39-435AA030EF5F}"/>
              </a:ext>
            </a:extLst>
          </p:cNvPr>
          <p:cNvCxnSpPr/>
          <p:nvPr/>
        </p:nvCxnSpPr>
        <p:spPr>
          <a:xfrm>
            <a:off x="9919251" y="216673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8944FF-D397-9C68-E05B-BE6D6656EE36}"/>
              </a:ext>
            </a:extLst>
          </p:cNvPr>
          <p:cNvCxnSpPr/>
          <p:nvPr/>
        </p:nvCxnSpPr>
        <p:spPr>
          <a:xfrm>
            <a:off x="9919251" y="284259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81F470-097A-6A5B-E8DC-04F6B28A3EE1}"/>
              </a:ext>
            </a:extLst>
          </p:cNvPr>
          <p:cNvCxnSpPr/>
          <p:nvPr/>
        </p:nvCxnSpPr>
        <p:spPr>
          <a:xfrm>
            <a:off x="9919251" y="350520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83B60BB-FD3E-FF98-9AF3-6827697563DD}"/>
              </a:ext>
            </a:extLst>
          </p:cNvPr>
          <p:cNvCxnSpPr/>
          <p:nvPr/>
        </p:nvCxnSpPr>
        <p:spPr>
          <a:xfrm>
            <a:off x="9919251" y="418106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9FE6823-1482-6A8E-5D1F-8666F317B462}"/>
              </a:ext>
            </a:extLst>
          </p:cNvPr>
          <p:cNvCxnSpPr/>
          <p:nvPr/>
        </p:nvCxnSpPr>
        <p:spPr>
          <a:xfrm>
            <a:off x="9925877" y="4837046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35D7BAE-5641-7E56-089B-FE6D1453F48D}"/>
              </a:ext>
            </a:extLst>
          </p:cNvPr>
          <p:cNvCxnSpPr/>
          <p:nvPr/>
        </p:nvCxnSpPr>
        <p:spPr>
          <a:xfrm>
            <a:off x="9925877" y="14908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982E91C-AD30-3D8F-969F-F590B78D7C07}"/>
              </a:ext>
            </a:extLst>
          </p:cNvPr>
          <p:cNvCxnSpPr/>
          <p:nvPr/>
        </p:nvCxnSpPr>
        <p:spPr>
          <a:xfrm>
            <a:off x="8368747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6E1F625-AC76-8FD9-2DA8-B079C512D8FA}"/>
              </a:ext>
            </a:extLst>
          </p:cNvPr>
          <p:cNvCxnSpPr/>
          <p:nvPr/>
        </p:nvCxnSpPr>
        <p:spPr>
          <a:xfrm>
            <a:off x="8368747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0CB1C97-E15A-CEE9-5E9A-CC106B5FB5BA}"/>
              </a:ext>
            </a:extLst>
          </p:cNvPr>
          <p:cNvCxnSpPr/>
          <p:nvPr/>
        </p:nvCxnSpPr>
        <p:spPr>
          <a:xfrm>
            <a:off x="8368747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F8B97B-CB77-71FA-8D5A-62CB7F27B5E6}"/>
              </a:ext>
            </a:extLst>
          </p:cNvPr>
          <p:cNvCxnSpPr/>
          <p:nvPr/>
        </p:nvCxnSpPr>
        <p:spPr>
          <a:xfrm>
            <a:off x="8375373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E8E62C9-6E08-101C-751E-61447B0859D1}"/>
              </a:ext>
            </a:extLst>
          </p:cNvPr>
          <p:cNvCxnSpPr/>
          <p:nvPr/>
        </p:nvCxnSpPr>
        <p:spPr>
          <a:xfrm>
            <a:off x="6924260" y="216673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ACEC9C0-0ACC-5899-0D81-C5D661E7641A}"/>
              </a:ext>
            </a:extLst>
          </p:cNvPr>
          <p:cNvCxnSpPr/>
          <p:nvPr/>
        </p:nvCxnSpPr>
        <p:spPr>
          <a:xfrm>
            <a:off x="6924260" y="284259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3BA2D9D-860C-724D-9E3C-94A65B2B9BD3}"/>
              </a:ext>
            </a:extLst>
          </p:cNvPr>
          <p:cNvCxnSpPr/>
          <p:nvPr/>
        </p:nvCxnSpPr>
        <p:spPr>
          <a:xfrm>
            <a:off x="6930886" y="483704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9EC6F69-3E62-5B2B-8DE9-811517DCBBF6}"/>
              </a:ext>
            </a:extLst>
          </p:cNvPr>
          <p:cNvCxnSpPr/>
          <p:nvPr/>
        </p:nvCxnSpPr>
        <p:spPr>
          <a:xfrm>
            <a:off x="9654209" y="217335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FF5DF1-CD23-D913-AD3A-01BAC561B441}"/>
              </a:ext>
            </a:extLst>
          </p:cNvPr>
          <p:cNvCxnSpPr/>
          <p:nvPr/>
        </p:nvCxnSpPr>
        <p:spPr>
          <a:xfrm>
            <a:off x="9654209" y="284921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B3A49BB-7C85-1A64-AEA3-662D187A4451}"/>
              </a:ext>
            </a:extLst>
          </p:cNvPr>
          <p:cNvCxnSpPr/>
          <p:nvPr/>
        </p:nvCxnSpPr>
        <p:spPr>
          <a:xfrm>
            <a:off x="9654209" y="351182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E601C52-2313-76C1-F471-2CA8DCBF5C74}"/>
              </a:ext>
            </a:extLst>
          </p:cNvPr>
          <p:cNvCxnSpPr/>
          <p:nvPr/>
        </p:nvCxnSpPr>
        <p:spPr>
          <a:xfrm>
            <a:off x="9654209" y="84151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ACE1F6A-6523-409A-892B-E714FE92EA84}"/>
              </a:ext>
            </a:extLst>
          </p:cNvPr>
          <p:cNvCxnSpPr/>
          <p:nvPr/>
        </p:nvCxnSpPr>
        <p:spPr>
          <a:xfrm>
            <a:off x="9660835" y="149749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12F32BB-90EA-22DB-11AE-F2CB76E4A0F9}"/>
              </a:ext>
            </a:extLst>
          </p:cNvPr>
          <p:cNvCxnSpPr/>
          <p:nvPr/>
        </p:nvCxnSpPr>
        <p:spPr>
          <a:xfrm>
            <a:off x="9700593" y="216673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BA641F-3B6D-E4E3-A14B-B1EEE3B87847}"/>
              </a:ext>
            </a:extLst>
          </p:cNvPr>
          <p:cNvCxnSpPr/>
          <p:nvPr/>
        </p:nvCxnSpPr>
        <p:spPr>
          <a:xfrm>
            <a:off x="9700593" y="284259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CB7FCA2-00F5-80AB-017F-E6D4844821A2}"/>
              </a:ext>
            </a:extLst>
          </p:cNvPr>
          <p:cNvCxnSpPr/>
          <p:nvPr/>
        </p:nvCxnSpPr>
        <p:spPr>
          <a:xfrm>
            <a:off x="9700593" y="350520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9E5C2F3-777B-778F-E931-AC3B6F861B0C}"/>
              </a:ext>
            </a:extLst>
          </p:cNvPr>
          <p:cNvCxnSpPr/>
          <p:nvPr/>
        </p:nvCxnSpPr>
        <p:spPr>
          <a:xfrm>
            <a:off x="9700593" y="418106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ED1BE8D-79B7-0E8F-7912-E9927E8C84C4}"/>
              </a:ext>
            </a:extLst>
          </p:cNvPr>
          <p:cNvCxnSpPr/>
          <p:nvPr/>
        </p:nvCxnSpPr>
        <p:spPr>
          <a:xfrm>
            <a:off x="9707219" y="483704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F28CD7F-9728-DB7A-41DE-C89E316D887E}"/>
              </a:ext>
            </a:extLst>
          </p:cNvPr>
          <p:cNvCxnSpPr/>
          <p:nvPr/>
        </p:nvCxnSpPr>
        <p:spPr>
          <a:xfrm>
            <a:off x="9700593" y="8348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6AD82E8-B993-0A67-0C55-8817DBCBA1F3}"/>
              </a:ext>
            </a:extLst>
          </p:cNvPr>
          <p:cNvCxnSpPr/>
          <p:nvPr/>
        </p:nvCxnSpPr>
        <p:spPr>
          <a:xfrm>
            <a:off x="9707219" y="149087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7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46511-B353-A08C-514D-41EB706F2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3"/>
          <a:stretch/>
        </p:blipFill>
        <p:spPr>
          <a:xfrm>
            <a:off x="1328324" y="612741"/>
            <a:ext cx="9153587" cy="520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A73D7-3DA4-027B-E182-C18B83CDA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5" t="49544" r="12743" b="20140"/>
          <a:stretch/>
        </p:blipFill>
        <p:spPr>
          <a:xfrm>
            <a:off x="1465533" y="741145"/>
            <a:ext cx="8891250" cy="4976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CB6BBD-6101-0E22-A08D-02B8D6A951CB}"/>
              </a:ext>
            </a:extLst>
          </p:cNvPr>
          <p:cNvSpPr txBox="1"/>
          <p:nvPr/>
        </p:nvSpPr>
        <p:spPr>
          <a:xfrm>
            <a:off x="2198809" y="14761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3357B-16FD-9634-C3B7-CE022BE86FD1}"/>
              </a:ext>
            </a:extLst>
          </p:cNvPr>
          <p:cNvSpPr txBox="1"/>
          <p:nvPr/>
        </p:nvSpPr>
        <p:spPr>
          <a:xfrm>
            <a:off x="8848371" y="167457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452EFCF-DFB3-265E-BC42-9812D6BAA196}"/>
              </a:ext>
            </a:extLst>
          </p:cNvPr>
          <p:cNvSpPr/>
          <p:nvPr/>
        </p:nvSpPr>
        <p:spPr>
          <a:xfrm rot="5400000">
            <a:off x="2549184" y="-420259"/>
            <a:ext cx="246629" cy="176281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FA031A6-3DBA-4EE8-A61F-A3C3D13C7BE4}"/>
              </a:ext>
            </a:extLst>
          </p:cNvPr>
          <p:cNvSpPr/>
          <p:nvPr/>
        </p:nvSpPr>
        <p:spPr>
          <a:xfrm rot="5400000">
            <a:off x="9220218" y="-84036"/>
            <a:ext cx="216776" cy="119563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0FC6D-14DA-E81F-C79B-A1CDD0C41935}"/>
              </a:ext>
            </a:extLst>
          </p:cNvPr>
          <p:cNvCxnSpPr/>
          <p:nvPr/>
        </p:nvCxnSpPr>
        <p:spPr>
          <a:xfrm>
            <a:off x="21866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AC7E9-42EE-501B-9DB7-54923B831CD1}"/>
              </a:ext>
            </a:extLst>
          </p:cNvPr>
          <p:cNvCxnSpPr/>
          <p:nvPr/>
        </p:nvCxnSpPr>
        <p:spPr>
          <a:xfrm>
            <a:off x="21866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CF15B9-622A-6C44-E987-CEAD01546A9C}"/>
              </a:ext>
            </a:extLst>
          </p:cNvPr>
          <p:cNvCxnSpPr/>
          <p:nvPr/>
        </p:nvCxnSpPr>
        <p:spPr>
          <a:xfrm>
            <a:off x="21866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C0DA03-6E48-2F0F-8A86-E458934B48C2}"/>
              </a:ext>
            </a:extLst>
          </p:cNvPr>
          <p:cNvCxnSpPr/>
          <p:nvPr/>
        </p:nvCxnSpPr>
        <p:spPr>
          <a:xfrm>
            <a:off x="21866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281B22-2202-2505-C893-E8A8DE72386E}"/>
              </a:ext>
            </a:extLst>
          </p:cNvPr>
          <p:cNvCxnSpPr/>
          <p:nvPr/>
        </p:nvCxnSpPr>
        <p:spPr>
          <a:xfrm>
            <a:off x="21932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5BD18C-4A83-D2AB-FFA0-8BD9D8CC3A73}"/>
              </a:ext>
            </a:extLst>
          </p:cNvPr>
          <p:cNvCxnSpPr/>
          <p:nvPr/>
        </p:nvCxnSpPr>
        <p:spPr>
          <a:xfrm>
            <a:off x="27962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23FCDF-5001-3D51-714E-8EFC9F0E55FD}"/>
              </a:ext>
            </a:extLst>
          </p:cNvPr>
          <p:cNvCxnSpPr/>
          <p:nvPr/>
        </p:nvCxnSpPr>
        <p:spPr>
          <a:xfrm>
            <a:off x="27962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68C63B-AAA6-0A5C-8453-9767C73E9631}"/>
              </a:ext>
            </a:extLst>
          </p:cNvPr>
          <p:cNvCxnSpPr/>
          <p:nvPr/>
        </p:nvCxnSpPr>
        <p:spPr>
          <a:xfrm>
            <a:off x="27962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FD11D9-E3B4-2B50-C931-13F6126294C5}"/>
              </a:ext>
            </a:extLst>
          </p:cNvPr>
          <p:cNvCxnSpPr/>
          <p:nvPr/>
        </p:nvCxnSpPr>
        <p:spPr>
          <a:xfrm>
            <a:off x="27962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74180A-E712-1670-2F62-A587AECAD4AD}"/>
              </a:ext>
            </a:extLst>
          </p:cNvPr>
          <p:cNvCxnSpPr/>
          <p:nvPr/>
        </p:nvCxnSpPr>
        <p:spPr>
          <a:xfrm>
            <a:off x="28028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AA6CA4-3AC0-2A7D-9015-E498DF97EEBE}"/>
              </a:ext>
            </a:extLst>
          </p:cNvPr>
          <p:cNvCxnSpPr/>
          <p:nvPr/>
        </p:nvCxnSpPr>
        <p:spPr>
          <a:xfrm>
            <a:off x="2796209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307D49-4105-D44C-053A-5BA4AC447B20}"/>
              </a:ext>
            </a:extLst>
          </p:cNvPr>
          <p:cNvCxnSpPr/>
          <p:nvPr/>
        </p:nvCxnSpPr>
        <p:spPr>
          <a:xfrm>
            <a:off x="2802835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FACAD4-543E-1FFC-6D63-5EE4F06EE3EA}"/>
              </a:ext>
            </a:extLst>
          </p:cNvPr>
          <p:cNvCxnSpPr/>
          <p:nvPr/>
        </p:nvCxnSpPr>
        <p:spPr>
          <a:xfrm>
            <a:off x="30347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B3A9F-5E62-0F5A-4926-F8870A98CD4D}"/>
              </a:ext>
            </a:extLst>
          </p:cNvPr>
          <p:cNvCxnSpPr/>
          <p:nvPr/>
        </p:nvCxnSpPr>
        <p:spPr>
          <a:xfrm>
            <a:off x="30347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72783-307E-F044-671D-181F631F0767}"/>
              </a:ext>
            </a:extLst>
          </p:cNvPr>
          <p:cNvCxnSpPr/>
          <p:nvPr/>
        </p:nvCxnSpPr>
        <p:spPr>
          <a:xfrm>
            <a:off x="30347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B368C-C087-4506-ECA0-A296BE24B7A3}"/>
              </a:ext>
            </a:extLst>
          </p:cNvPr>
          <p:cNvCxnSpPr/>
          <p:nvPr/>
        </p:nvCxnSpPr>
        <p:spPr>
          <a:xfrm>
            <a:off x="30347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1547DF-62FE-569B-BE8E-DAABC8B5B151}"/>
              </a:ext>
            </a:extLst>
          </p:cNvPr>
          <p:cNvCxnSpPr/>
          <p:nvPr/>
        </p:nvCxnSpPr>
        <p:spPr>
          <a:xfrm>
            <a:off x="30413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B7EB5A-F88A-BD90-4449-05B82002A201}"/>
              </a:ext>
            </a:extLst>
          </p:cNvPr>
          <p:cNvCxnSpPr/>
          <p:nvPr/>
        </p:nvCxnSpPr>
        <p:spPr>
          <a:xfrm>
            <a:off x="30347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FD41EA-FB64-F2F4-F02A-C85230E587B7}"/>
              </a:ext>
            </a:extLst>
          </p:cNvPr>
          <p:cNvCxnSpPr/>
          <p:nvPr/>
        </p:nvCxnSpPr>
        <p:spPr>
          <a:xfrm>
            <a:off x="30413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0F5361-843E-1513-397D-8722023647B5}"/>
              </a:ext>
            </a:extLst>
          </p:cNvPr>
          <p:cNvCxnSpPr/>
          <p:nvPr/>
        </p:nvCxnSpPr>
        <p:spPr>
          <a:xfrm>
            <a:off x="88259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4FF550-1F0E-01F6-12DD-F3D3C92EB9EA}"/>
              </a:ext>
            </a:extLst>
          </p:cNvPr>
          <p:cNvCxnSpPr/>
          <p:nvPr/>
        </p:nvCxnSpPr>
        <p:spPr>
          <a:xfrm>
            <a:off x="88259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38495-5F26-F533-69BE-214BBF1086F9}"/>
              </a:ext>
            </a:extLst>
          </p:cNvPr>
          <p:cNvCxnSpPr/>
          <p:nvPr/>
        </p:nvCxnSpPr>
        <p:spPr>
          <a:xfrm>
            <a:off x="88259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B25807-D0F4-62CD-B06C-AEDA854B6822}"/>
              </a:ext>
            </a:extLst>
          </p:cNvPr>
          <p:cNvCxnSpPr/>
          <p:nvPr/>
        </p:nvCxnSpPr>
        <p:spPr>
          <a:xfrm>
            <a:off x="88259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8A6587-5A61-83C5-2009-67A0E4B2562C}"/>
              </a:ext>
            </a:extLst>
          </p:cNvPr>
          <p:cNvCxnSpPr/>
          <p:nvPr/>
        </p:nvCxnSpPr>
        <p:spPr>
          <a:xfrm>
            <a:off x="88325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A67994-B3EF-9B13-4644-975A020A8698}"/>
              </a:ext>
            </a:extLst>
          </p:cNvPr>
          <p:cNvCxnSpPr/>
          <p:nvPr/>
        </p:nvCxnSpPr>
        <p:spPr>
          <a:xfrm>
            <a:off x="88259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C85D2A-4B72-805A-6AEA-63AFB7FC7FE7}"/>
              </a:ext>
            </a:extLst>
          </p:cNvPr>
          <p:cNvCxnSpPr/>
          <p:nvPr/>
        </p:nvCxnSpPr>
        <p:spPr>
          <a:xfrm>
            <a:off x="88325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AD5E7B-A2F4-11D9-194A-E152FC8A6F85}"/>
              </a:ext>
            </a:extLst>
          </p:cNvPr>
          <p:cNvCxnSpPr/>
          <p:nvPr/>
        </p:nvCxnSpPr>
        <p:spPr>
          <a:xfrm>
            <a:off x="8931965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BA5AAE-46A9-3189-0D98-B1662A0A0B40}"/>
              </a:ext>
            </a:extLst>
          </p:cNvPr>
          <p:cNvCxnSpPr/>
          <p:nvPr/>
        </p:nvCxnSpPr>
        <p:spPr>
          <a:xfrm>
            <a:off x="8931965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2F25DE-75A4-0FF2-19E9-E11ECC1CA1D0}"/>
              </a:ext>
            </a:extLst>
          </p:cNvPr>
          <p:cNvCxnSpPr/>
          <p:nvPr/>
        </p:nvCxnSpPr>
        <p:spPr>
          <a:xfrm>
            <a:off x="8931965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0FB13F-AD8C-BFC1-5489-CDF98FDBA2D0}"/>
              </a:ext>
            </a:extLst>
          </p:cNvPr>
          <p:cNvCxnSpPr/>
          <p:nvPr/>
        </p:nvCxnSpPr>
        <p:spPr>
          <a:xfrm>
            <a:off x="8931965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E926D1-C614-187A-555D-353A96971BF1}"/>
              </a:ext>
            </a:extLst>
          </p:cNvPr>
          <p:cNvCxnSpPr/>
          <p:nvPr/>
        </p:nvCxnSpPr>
        <p:spPr>
          <a:xfrm>
            <a:off x="8938591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4504AD-EB95-AF41-B76F-702EA4DD2841}"/>
              </a:ext>
            </a:extLst>
          </p:cNvPr>
          <p:cNvCxnSpPr/>
          <p:nvPr/>
        </p:nvCxnSpPr>
        <p:spPr>
          <a:xfrm>
            <a:off x="8931965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B4BDC8-4014-AAE2-C275-3BB94CB3CCC1}"/>
              </a:ext>
            </a:extLst>
          </p:cNvPr>
          <p:cNvCxnSpPr/>
          <p:nvPr/>
        </p:nvCxnSpPr>
        <p:spPr>
          <a:xfrm>
            <a:off x="8938591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4F2E88-8F89-09FD-B6AE-56708B8FCD1B}"/>
              </a:ext>
            </a:extLst>
          </p:cNvPr>
          <p:cNvCxnSpPr/>
          <p:nvPr/>
        </p:nvCxnSpPr>
        <p:spPr>
          <a:xfrm>
            <a:off x="9813235" y="216010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1B3E1A-18D7-10EA-DC73-71B23151D71B}"/>
              </a:ext>
            </a:extLst>
          </p:cNvPr>
          <p:cNvCxnSpPr/>
          <p:nvPr/>
        </p:nvCxnSpPr>
        <p:spPr>
          <a:xfrm>
            <a:off x="9813235" y="283596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DAE765-EE64-FFE1-9289-8022518EA57E}"/>
              </a:ext>
            </a:extLst>
          </p:cNvPr>
          <p:cNvCxnSpPr/>
          <p:nvPr/>
        </p:nvCxnSpPr>
        <p:spPr>
          <a:xfrm>
            <a:off x="9813235" y="34985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0DD28C-F33E-1A96-7303-62A0856E449F}"/>
              </a:ext>
            </a:extLst>
          </p:cNvPr>
          <p:cNvCxnSpPr/>
          <p:nvPr/>
        </p:nvCxnSpPr>
        <p:spPr>
          <a:xfrm>
            <a:off x="9813235" y="41744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816E98-060B-5C8C-F3DB-D0509179A454}"/>
              </a:ext>
            </a:extLst>
          </p:cNvPr>
          <p:cNvCxnSpPr/>
          <p:nvPr/>
        </p:nvCxnSpPr>
        <p:spPr>
          <a:xfrm>
            <a:off x="9819861" y="483041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3C62011-4800-FA23-8A23-361FBF82246A}"/>
              </a:ext>
            </a:extLst>
          </p:cNvPr>
          <p:cNvCxnSpPr/>
          <p:nvPr/>
        </p:nvCxnSpPr>
        <p:spPr>
          <a:xfrm>
            <a:off x="9813235" y="82826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4240E3-2A54-AE19-6D54-9CAC9180FAED}"/>
              </a:ext>
            </a:extLst>
          </p:cNvPr>
          <p:cNvCxnSpPr/>
          <p:nvPr/>
        </p:nvCxnSpPr>
        <p:spPr>
          <a:xfrm>
            <a:off x="9819861" y="148424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B8AEFFE-E7EB-B890-F2AD-C0E92A24DC11}"/>
              </a:ext>
            </a:extLst>
          </p:cNvPr>
          <p:cNvCxnSpPr/>
          <p:nvPr/>
        </p:nvCxnSpPr>
        <p:spPr>
          <a:xfrm>
            <a:off x="1789044" y="82826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E38F74-B6A6-37DE-653D-44C14BDD4540}"/>
              </a:ext>
            </a:extLst>
          </p:cNvPr>
          <p:cNvCxnSpPr/>
          <p:nvPr/>
        </p:nvCxnSpPr>
        <p:spPr>
          <a:xfrm>
            <a:off x="4108174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927156-460A-1D3B-5251-D126C7D0C2F7}"/>
              </a:ext>
            </a:extLst>
          </p:cNvPr>
          <p:cNvCxnSpPr/>
          <p:nvPr/>
        </p:nvCxnSpPr>
        <p:spPr>
          <a:xfrm>
            <a:off x="4108174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BAA709-997F-C0DD-33ED-7C76346552D9}"/>
              </a:ext>
            </a:extLst>
          </p:cNvPr>
          <p:cNvCxnSpPr/>
          <p:nvPr/>
        </p:nvCxnSpPr>
        <p:spPr>
          <a:xfrm>
            <a:off x="4108174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15DC2C-014F-B9C7-D894-9D081D99A35E}"/>
              </a:ext>
            </a:extLst>
          </p:cNvPr>
          <p:cNvCxnSpPr/>
          <p:nvPr/>
        </p:nvCxnSpPr>
        <p:spPr>
          <a:xfrm>
            <a:off x="4108174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5C438-C2F1-7612-DE32-220E48DCA9E5}"/>
              </a:ext>
            </a:extLst>
          </p:cNvPr>
          <p:cNvCxnSpPr/>
          <p:nvPr/>
        </p:nvCxnSpPr>
        <p:spPr>
          <a:xfrm>
            <a:off x="4114800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B721AA-AA9F-9D44-8391-C8C9A1F73D45}"/>
              </a:ext>
            </a:extLst>
          </p:cNvPr>
          <p:cNvCxnSpPr/>
          <p:nvPr/>
        </p:nvCxnSpPr>
        <p:spPr>
          <a:xfrm>
            <a:off x="4108174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90997E-27E6-8BFC-9293-54E75268DF60}"/>
              </a:ext>
            </a:extLst>
          </p:cNvPr>
          <p:cNvCxnSpPr/>
          <p:nvPr/>
        </p:nvCxnSpPr>
        <p:spPr>
          <a:xfrm>
            <a:off x="4114800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4527D4-C5C5-7789-CEBB-858BDA7A3E0D}"/>
              </a:ext>
            </a:extLst>
          </p:cNvPr>
          <p:cNvCxnSpPr/>
          <p:nvPr/>
        </p:nvCxnSpPr>
        <p:spPr>
          <a:xfrm>
            <a:off x="2935357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232F24-A124-4956-8E06-1953F10611EB}"/>
              </a:ext>
            </a:extLst>
          </p:cNvPr>
          <p:cNvCxnSpPr/>
          <p:nvPr/>
        </p:nvCxnSpPr>
        <p:spPr>
          <a:xfrm>
            <a:off x="2935357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0D39B29-B6FE-6A2F-CDE9-5165DE46285A}"/>
              </a:ext>
            </a:extLst>
          </p:cNvPr>
          <p:cNvCxnSpPr/>
          <p:nvPr/>
        </p:nvCxnSpPr>
        <p:spPr>
          <a:xfrm>
            <a:off x="2935357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3A03CD1-11D5-54C5-F410-361BB4FE7130}"/>
              </a:ext>
            </a:extLst>
          </p:cNvPr>
          <p:cNvCxnSpPr/>
          <p:nvPr/>
        </p:nvCxnSpPr>
        <p:spPr>
          <a:xfrm>
            <a:off x="2935357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8C79D0-ADAA-EDB0-66A7-70368E5FD1BE}"/>
              </a:ext>
            </a:extLst>
          </p:cNvPr>
          <p:cNvCxnSpPr/>
          <p:nvPr/>
        </p:nvCxnSpPr>
        <p:spPr>
          <a:xfrm>
            <a:off x="2941983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D39354-CBA3-86EC-8ED8-B92E310869B4}"/>
              </a:ext>
            </a:extLst>
          </p:cNvPr>
          <p:cNvCxnSpPr/>
          <p:nvPr/>
        </p:nvCxnSpPr>
        <p:spPr>
          <a:xfrm>
            <a:off x="2935357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9C9E5CB-0C9B-5533-9113-A03118B3351E}"/>
              </a:ext>
            </a:extLst>
          </p:cNvPr>
          <p:cNvCxnSpPr/>
          <p:nvPr/>
        </p:nvCxnSpPr>
        <p:spPr>
          <a:xfrm>
            <a:off x="2941983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FD113D-E843-0369-15C2-E99DC6C099C6}"/>
              </a:ext>
            </a:extLst>
          </p:cNvPr>
          <p:cNvCxnSpPr/>
          <p:nvPr/>
        </p:nvCxnSpPr>
        <p:spPr>
          <a:xfrm>
            <a:off x="3008247" y="217335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B7549B4-96A5-3119-4275-1726BABFAC60}"/>
              </a:ext>
            </a:extLst>
          </p:cNvPr>
          <p:cNvCxnSpPr/>
          <p:nvPr/>
        </p:nvCxnSpPr>
        <p:spPr>
          <a:xfrm>
            <a:off x="3008247" y="284922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B87464-5CED-C06A-A2A2-E0CA50A48283}"/>
              </a:ext>
            </a:extLst>
          </p:cNvPr>
          <p:cNvCxnSpPr/>
          <p:nvPr/>
        </p:nvCxnSpPr>
        <p:spPr>
          <a:xfrm>
            <a:off x="3008247" y="351182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0628D4-391C-2C9C-45A1-98357CCCC613}"/>
              </a:ext>
            </a:extLst>
          </p:cNvPr>
          <p:cNvCxnSpPr/>
          <p:nvPr/>
        </p:nvCxnSpPr>
        <p:spPr>
          <a:xfrm>
            <a:off x="3008247" y="41876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C63FCF-BB00-368C-923E-01623A525E84}"/>
              </a:ext>
            </a:extLst>
          </p:cNvPr>
          <p:cNvCxnSpPr/>
          <p:nvPr/>
        </p:nvCxnSpPr>
        <p:spPr>
          <a:xfrm>
            <a:off x="3001621" y="149749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458D80A-CF23-D8F5-F43B-EF2F14AD5399}"/>
              </a:ext>
            </a:extLst>
          </p:cNvPr>
          <p:cNvCxnSpPr/>
          <p:nvPr/>
        </p:nvCxnSpPr>
        <p:spPr>
          <a:xfrm>
            <a:off x="3067878" y="217998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EE1563C-F401-BA6E-19D9-D298C5A15301}"/>
              </a:ext>
            </a:extLst>
          </p:cNvPr>
          <p:cNvCxnSpPr/>
          <p:nvPr/>
        </p:nvCxnSpPr>
        <p:spPr>
          <a:xfrm>
            <a:off x="3067878" y="285584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0784D4-43BF-9223-DAA8-2854FC839A9D}"/>
              </a:ext>
            </a:extLst>
          </p:cNvPr>
          <p:cNvCxnSpPr/>
          <p:nvPr/>
        </p:nvCxnSpPr>
        <p:spPr>
          <a:xfrm>
            <a:off x="3067878" y="351845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94E010-A796-26AC-353A-6899350755F9}"/>
              </a:ext>
            </a:extLst>
          </p:cNvPr>
          <p:cNvCxnSpPr/>
          <p:nvPr/>
        </p:nvCxnSpPr>
        <p:spPr>
          <a:xfrm>
            <a:off x="3067878" y="419431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27432BF-E51D-41ED-7AFD-6D1115FE1E3C}"/>
              </a:ext>
            </a:extLst>
          </p:cNvPr>
          <p:cNvCxnSpPr/>
          <p:nvPr/>
        </p:nvCxnSpPr>
        <p:spPr>
          <a:xfrm>
            <a:off x="3074504" y="485029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F00186F-F236-81EF-D467-1A359CEA152B}"/>
              </a:ext>
            </a:extLst>
          </p:cNvPr>
          <p:cNvCxnSpPr/>
          <p:nvPr/>
        </p:nvCxnSpPr>
        <p:spPr>
          <a:xfrm>
            <a:off x="3067878" y="84813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A028D4D-3B61-D6CD-1C52-E9992650787A}"/>
              </a:ext>
            </a:extLst>
          </p:cNvPr>
          <p:cNvCxnSpPr/>
          <p:nvPr/>
        </p:nvCxnSpPr>
        <p:spPr>
          <a:xfrm>
            <a:off x="3074504" y="150412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25CB300-510C-B2DD-D078-E837EE44B788}"/>
              </a:ext>
            </a:extLst>
          </p:cNvPr>
          <p:cNvCxnSpPr/>
          <p:nvPr/>
        </p:nvCxnSpPr>
        <p:spPr>
          <a:xfrm>
            <a:off x="3253408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CCDB30-A3AC-AD75-411F-024A39D006B7}"/>
              </a:ext>
            </a:extLst>
          </p:cNvPr>
          <p:cNvCxnSpPr/>
          <p:nvPr/>
        </p:nvCxnSpPr>
        <p:spPr>
          <a:xfrm>
            <a:off x="3253408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18D00C7-2998-8B31-51C8-D6BB28613338}"/>
              </a:ext>
            </a:extLst>
          </p:cNvPr>
          <p:cNvCxnSpPr/>
          <p:nvPr/>
        </p:nvCxnSpPr>
        <p:spPr>
          <a:xfrm>
            <a:off x="3253408" y="351182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304ECA5-8A9F-DE02-065F-C1890054700D}"/>
              </a:ext>
            </a:extLst>
          </p:cNvPr>
          <p:cNvCxnSpPr/>
          <p:nvPr/>
        </p:nvCxnSpPr>
        <p:spPr>
          <a:xfrm>
            <a:off x="3253408" y="418768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6900D05-ED2B-AA74-7DDC-56F4AC3D055C}"/>
              </a:ext>
            </a:extLst>
          </p:cNvPr>
          <p:cNvCxnSpPr/>
          <p:nvPr/>
        </p:nvCxnSpPr>
        <p:spPr>
          <a:xfrm>
            <a:off x="3260034" y="48436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3BB4034-208C-D89C-87D2-D573C243E067}"/>
              </a:ext>
            </a:extLst>
          </p:cNvPr>
          <p:cNvCxnSpPr/>
          <p:nvPr/>
        </p:nvCxnSpPr>
        <p:spPr>
          <a:xfrm>
            <a:off x="3253408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35ABC53-5732-2326-FA08-3B935E49E870}"/>
              </a:ext>
            </a:extLst>
          </p:cNvPr>
          <p:cNvCxnSpPr/>
          <p:nvPr/>
        </p:nvCxnSpPr>
        <p:spPr>
          <a:xfrm>
            <a:off x="3260034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0B17BBB-46BA-0918-AE39-435AA030EF5F}"/>
              </a:ext>
            </a:extLst>
          </p:cNvPr>
          <p:cNvCxnSpPr/>
          <p:nvPr/>
        </p:nvCxnSpPr>
        <p:spPr>
          <a:xfrm>
            <a:off x="9919251" y="216673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8944FF-D397-9C68-E05B-BE6D6656EE36}"/>
              </a:ext>
            </a:extLst>
          </p:cNvPr>
          <p:cNvCxnSpPr/>
          <p:nvPr/>
        </p:nvCxnSpPr>
        <p:spPr>
          <a:xfrm>
            <a:off x="9919251" y="284259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81F470-097A-6A5B-E8DC-04F6B28A3EE1}"/>
              </a:ext>
            </a:extLst>
          </p:cNvPr>
          <p:cNvCxnSpPr/>
          <p:nvPr/>
        </p:nvCxnSpPr>
        <p:spPr>
          <a:xfrm>
            <a:off x="9919251" y="350520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83B60BB-FD3E-FF98-9AF3-6827697563DD}"/>
              </a:ext>
            </a:extLst>
          </p:cNvPr>
          <p:cNvCxnSpPr/>
          <p:nvPr/>
        </p:nvCxnSpPr>
        <p:spPr>
          <a:xfrm>
            <a:off x="9919251" y="418106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9FE6823-1482-6A8E-5D1F-8666F317B462}"/>
              </a:ext>
            </a:extLst>
          </p:cNvPr>
          <p:cNvCxnSpPr/>
          <p:nvPr/>
        </p:nvCxnSpPr>
        <p:spPr>
          <a:xfrm>
            <a:off x="9925877" y="4837046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35D7BAE-5641-7E56-089B-FE6D1453F48D}"/>
              </a:ext>
            </a:extLst>
          </p:cNvPr>
          <p:cNvCxnSpPr/>
          <p:nvPr/>
        </p:nvCxnSpPr>
        <p:spPr>
          <a:xfrm>
            <a:off x="9925877" y="14908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982E91C-AD30-3D8F-969F-F590B78D7C07}"/>
              </a:ext>
            </a:extLst>
          </p:cNvPr>
          <p:cNvCxnSpPr/>
          <p:nvPr/>
        </p:nvCxnSpPr>
        <p:spPr>
          <a:xfrm>
            <a:off x="8368747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6E1F625-AC76-8FD9-2DA8-B079C512D8FA}"/>
              </a:ext>
            </a:extLst>
          </p:cNvPr>
          <p:cNvCxnSpPr/>
          <p:nvPr/>
        </p:nvCxnSpPr>
        <p:spPr>
          <a:xfrm>
            <a:off x="8368747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0CB1C97-E15A-CEE9-5E9A-CC106B5FB5BA}"/>
              </a:ext>
            </a:extLst>
          </p:cNvPr>
          <p:cNvCxnSpPr/>
          <p:nvPr/>
        </p:nvCxnSpPr>
        <p:spPr>
          <a:xfrm>
            <a:off x="8368747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F8B97B-CB77-71FA-8D5A-62CB7F27B5E6}"/>
              </a:ext>
            </a:extLst>
          </p:cNvPr>
          <p:cNvCxnSpPr/>
          <p:nvPr/>
        </p:nvCxnSpPr>
        <p:spPr>
          <a:xfrm>
            <a:off x="8375373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E8E62C9-6E08-101C-751E-61447B0859D1}"/>
              </a:ext>
            </a:extLst>
          </p:cNvPr>
          <p:cNvCxnSpPr/>
          <p:nvPr/>
        </p:nvCxnSpPr>
        <p:spPr>
          <a:xfrm>
            <a:off x="6924260" y="216673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ACEC9C0-0ACC-5899-0D81-C5D661E7641A}"/>
              </a:ext>
            </a:extLst>
          </p:cNvPr>
          <p:cNvCxnSpPr/>
          <p:nvPr/>
        </p:nvCxnSpPr>
        <p:spPr>
          <a:xfrm>
            <a:off x="6924260" y="284259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3BA2D9D-860C-724D-9E3C-94A65B2B9BD3}"/>
              </a:ext>
            </a:extLst>
          </p:cNvPr>
          <p:cNvCxnSpPr/>
          <p:nvPr/>
        </p:nvCxnSpPr>
        <p:spPr>
          <a:xfrm>
            <a:off x="6930886" y="483704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07D1540-6F7A-5355-1FEA-C17E731EFC34}"/>
              </a:ext>
            </a:extLst>
          </p:cNvPr>
          <p:cNvCxnSpPr/>
          <p:nvPr/>
        </p:nvCxnSpPr>
        <p:spPr>
          <a:xfrm>
            <a:off x="6930886" y="149087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9EC6F69-3E62-5B2B-8DE9-811517DCBBF6}"/>
              </a:ext>
            </a:extLst>
          </p:cNvPr>
          <p:cNvCxnSpPr/>
          <p:nvPr/>
        </p:nvCxnSpPr>
        <p:spPr>
          <a:xfrm>
            <a:off x="9654209" y="217335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FF5DF1-CD23-D913-AD3A-01BAC561B441}"/>
              </a:ext>
            </a:extLst>
          </p:cNvPr>
          <p:cNvCxnSpPr/>
          <p:nvPr/>
        </p:nvCxnSpPr>
        <p:spPr>
          <a:xfrm>
            <a:off x="9654209" y="284921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B3A49BB-7C85-1A64-AEA3-662D187A4451}"/>
              </a:ext>
            </a:extLst>
          </p:cNvPr>
          <p:cNvCxnSpPr/>
          <p:nvPr/>
        </p:nvCxnSpPr>
        <p:spPr>
          <a:xfrm>
            <a:off x="9654209" y="351182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E601C52-2313-76C1-F471-2CA8DCBF5C74}"/>
              </a:ext>
            </a:extLst>
          </p:cNvPr>
          <p:cNvCxnSpPr/>
          <p:nvPr/>
        </p:nvCxnSpPr>
        <p:spPr>
          <a:xfrm>
            <a:off x="9654209" y="84151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ACE1F6A-6523-409A-892B-E714FE92EA84}"/>
              </a:ext>
            </a:extLst>
          </p:cNvPr>
          <p:cNvCxnSpPr/>
          <p:nvPr/>
        </p:nvCxnSpPr>
        <p:spPr>
          <a:xfrm>
            <a:off x="9660835" y="149749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12F32BB-90EA-22DB-11AE-F2CB76E4A0F9}"/>
              </a:ext>
            </a:extLst>
          </p:cNvPr>
          <p:cNvCxnSpPr/>
          <p:nvPr/>
        </p:nvCxnSpPr>
        <p:spPr>
          <a:xfrm>
            <a:off x="9700593" y="216673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BA641F-3B6D-E4E3-A14B-B1EEE3B87847}"/>
              </a:ext>
            </a:extLst>
          </p:cNvPr>
          <p:cNvCxnSpPr/>
          <p:nvPr/>
        </p:nvCxnSpPr>
        <p:spPr>
          <a:xfrm>
            <a:off x="9700593" y="284259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CB7FCA2-00F5-80AB-017F-E6D4844821A2}"/>
              </a:ext>
            </a:extLst>
          </p:cNvPr>
          <p:cNvCxnSpPr/>
          <p:nvPr/>
        </p:nvCxnSpPr>
        <p:spPr>
          <a:xfrm>
            <a:off x="9700593" y="350520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9E5C2F3-777B-778F-E931-AC3B6F861B0C}"/>
              </a:ext>
            </a:extLst>
          </p:cNvPr>
          <p:cNvCxnSpPr/>
          <p:nvPr/>
        </p:nvCxnSpPr>
        <p:spPr>
          <a:xfrm>
            <a:off x="9700593" y="418106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ED1BE8D-79B7-0E8F-7912-E9927E8C84C4}"/>
              </a:ext>
            </a:extLst>
          </p:cNvPr>
          <p:cNvCxnSpPr/>
          <p:nvPr/>
        </p:nvCxnSpPr>
        <p:spPr>
          <a:xfrm>
            <a:off x="9707219" y="483704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F28CD7F-9728-DB7A-41DE-C89E316D887E}"/>
              </a:ext>
            </a:extLst>
          </p:cNvPr>
          <p:cNvCxnSpPr/>
          <p:nvPr/>
        </p:nvCxnSpPr>
        <p:spPr>
          <a:xfrm>
            <a:off x="9700593" y="8348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6AD82E8-B993-0A67-0C55-8817DBCBA1F3}"/>
              </a:ext>
            </a:extLst>
          </p:cNvPr>
          <p:cNvCxnSpPr/>
          <p:nvPr/>
        </p:nvCxnSpPr>
        <p:spPr>
          <a:xfrm>
            <a:off x="9707219" y="149087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05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46511-B353-A08C-514D-41EB706F2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3"/>
          <a:stretch/>
        </p:blipFill>
        <p:spPr>
          <a:xfrm>
            <a:off x="1328324" y="612741"/>
            <a:ext cx="9153587" cy="520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A73D7-3DA4-027B-E182-C18B83CDA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5" t="49544" r="12743" b="20140"/>
          <a:stretch/>
        </p:blipFill>
        <p:spPr>
          <a:xfrm>
            <a:off x="1465533" y="741145"/>
            <a:ext cx="8891250" cy="4976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CB6BBD-6101-0E22-A08D-02B8D6A951CB}"/>
              </a:ext>
            </a:extLst>
          </p:cNvPr>
          <p:cNvSpPr txBox="1"/>
          <p:nvPr/>
        </p:nvSpPr>
        <p:spPr>
          <a:xfrm>
            <a:off x="2198809" y="14761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3357B-16FD-9634-C3B7-CE022BE86FD1}"/>
              </a:ext>
            </a:extLst>
          </p:cNvPr>
          <p:cNvSpPr txBox="1"/>
          <p:nvPr/>
        </p:nvSpPr>
        <p:spPr>
          <a:xfrm>
            <a:off x="8848371" y="167457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452EFCF-DFB3-265E-BC42-9812D6BAA196}"/>
              </a:ext>
            </a:extLst>
          </p:cNvPr>
          <p:cNvSpPr/>
          <p:nvPr/>
        </p:nvSpPr>
        <p:spPr>
          <a:xfrm rot="5400000">
            <a:off x="2549184" y="-420259"/>
            <a:ext cx="246629" cy="176281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FA031A6-3DBA-4EE8-A61F-A3C3D13C7BE4}"/>
              </a:ext>
            </a:extLst>
          </p:cNvPr>
          <p:cNvSpPr/>
          <p:nvPr/>
        </p:nvSpPr>
        <p:spPr>
          <a:xfrm rot="5400000">
            <a:off x="9220218" y="-84036"/>
            <a:ext cx="216776" cy="119563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0FC6D-14DA-E81F-C79B-A1CDD0C41935}"/>
              </a:ext>
            </a:extLst>
          </p:cNvPr>
          <p:cNvCxnSpPr/>
          <p:nvPr/>
        </p:nvCxnSpPr>
        <p:spPr>
          <a:xfrm>
            <a:off x="21866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AC7E9-42EE-501B-9DB7-54923B831CD1}"/>
              </a:ext>
            </a:extLst>
          </p:cNvPr>
          <p:cNvCxnSpPr/>
          <p:nvPr/>
        </p:nvCxnSpPr>
        <p:spPr>
          <a:xfrm>
            <a:off x="21866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CF15B9-622A-6C44-E987-CEAD01546A9C}"/>
              </a:ext>
            </a:extLst>
          </p:cNvPr>
          <p:cNvCxnSpPr/>
          <p:nvPr/>
        </p:nvCxnSpPr>
        <p:spPr>
          <a:xfrm>
            <a:off x="21866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C0DA03-6E48-2F0F-8A86-E458934B48C2}"/>
              </a:ext>
            </a:extLst>
          </p:cNvPr>
          <p:cNvCxnSpPr/>
          <p:nvPr/>
        </p:nvCxnSpPr>
        <p:spPr>
          <a:xfrm>
            <a:off x="21866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281B22-2202-2505-C893-E8A8DE72386E}"/>
              </a:ext>
            </a:extLst>
          </p:cNvPr>
          <p:cNvCxnSpPr/>
          <p:nvPr/>
        </p:nvCxnSpPr>
        <p:spPr>
          <a:xfrm>
            <a:off x="21932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5BD18C-4A83-D2AB-FFA0-8BD9D8CC3A73}"/>
              </a:ext>
            </a:extLst>
          </p:cNvPr>
          <p:cNvCxnSpPr/>
          <p:nvPr/>
        </p:nvCxnSpPr>
        <p:spPr>
          <a:xfrm>
            <a:off x="2796209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23FCDF-5001-3D51-714E-8EFC9F0E55FD}"/>
              </a:ext>
            </a:extLst>
          </p:cNvPr>
          <p:cNvCxnSpPr/>
          <p:nvPr/>
        </p:nvCxnSpPr>
        <p:spPr>
          <a:xfrm>
            <a:off x="2796209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68C63B-AAA6-0A5C-8453-9767C73E9631}"/>
              </a:ext>
            </a:extLst>
          </p:cNvPr>
          <p:cNvCxnSpPr/>
          <p:nvPr/>
        </p:nvCxnSpPr>
        <p:spPr>
          <a:xfrm>
            <a:off x="2796209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FD11D9-E3B4-2B50-C931-13F6126294C5}"/>
              </a:ext>
            </a:extLst>
          </p:cNvPr>
          <p:cNvCxnSpPr/>
          <p:nvPr/>
        </p:nvCxnSpPr>
        <p:spPr>
          <a:xfrm>
            <a:off x="2796209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74180A-E712-1670-2F62-A587AECAD4AD}"/>
              </a:ext>
            </a:extLst>
          </p:cNvPr>
          <p:cNvCxnSpPr/>
          <p:nvPr/>
        </p:nvCxnSpPr>
        <p:spPr>
          <a:xfrm>
            <a:off x="2802835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AA6CA4-3AC0-2A7D-9015-E498DF97EEBE}"/>
              </a:ext>
            </a:extLst>
          </p:cNvPr>
          <p:cNvCxnSpPr/>
          <p:nvPr/>
        </p:nvCxnSpPr>
        <p:spPr>
          <a:xfrm>
            <a:off x="2796209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307D49-4105-D44C-053A-5BA4AC447B20}"/>
              </a:ext>
            </a:extLst>
          </p:cNvPr>
          <p:cNvCxnSpPr/>
          <p:nvPr/>
        </p:nvCxnSpPr>
        <p:spPr>
          <a:xfrm>
            <a:off x="2802835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FACAD4-543E-1FFC-6D63-5EE4F06EE3EA}"/>
              </a:ext>
            </a:extLst>
          </p:cNvPr>
          <p:cNvCxnSpPr/>
          <p:nvPr/>
        </p:nvCxnSpPr>
        <p:spPr>
          <a:xfrm>
            <a:off x="30347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B3A9F-5E62-0F5A-4926-F8870A98CD4D}"/>
              </a:ext>
            </a:extLst>
          </p:cNvPr>
          <p:cNvCxnSpPr/>
          <p:nvPr/>
        </p:nvCxnSpPr>
        <p:spPr>
          <a:xfrm>
            <a:off x="30347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72783-307E-F044-671D-181F631F0767}"/>
              </a:ext>
            </a:extLst>
          </p:cNvPr>
          <p:cNvCxnSpPr/>
          <p:nvPr/>
        </p:nvCxnSpPr>
        <p:spPr>
          <a:xfrm>
            <a:off x="30347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B368C-C087-4506-ECA0-A296BE24B7A3}"/>
              </a:ext>
            </a:extLst>
          </p:cNvPr>
          <p:cNvCxnSpPr/>
          <p:nvPr/>
        </p:nvCxnSpPr>
        <p:spPr>
          <a:xfrm>
            <a:off x="30347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1547DF-62FE-569B-BE8E-DAABC8B5B151}"/>
              </a:ext>
            </a:extLst>
          </p:cNvPr>
          <p:cNvCxnSpPr/>
          <p:nvPr/>
        </p:nvCxnSpPr>
        <p:spPr>
          <a:xfrm>
            <a:off x="30413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B7EB5A-F88A-BD90-4449-05B82002A201}"/>
              </a:ext>
            </a:extLst>
          </p:cNvPr>
          <p:cNvCxnSpPr/>
          <p:nvPr/>
        </p:nvCxnSpPr>
        <p:spPr>
          <a:xfrm>
            <a:off x="30347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FD41EA-FB64-F2F4-F02A-C85230E587B7}"/>
              </a:ext>
            </a:extLst>
          </p:cNvPr>
          <p:cNvCxnSpPr/>
          <p:nvPr/>
        </p:nvCxnSpPr>
        <p:spPr>
          <a:xfrm>
            <a:off x="30413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0F5361-843E-1513-397D-8722023647B5}"/>
              </a:ext>
            </a:extLst>
          </p:cNvPr>
          <p:cNvCxnSpPr/>
          <p:nvPr/>
        </p:nvCxnSpPr>
        <p:spPr>
          <a:xfrm>
            <a:off x="8825948" y="217998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4FF550-1F0E-01F6-12DD-F3D3C92EB9EA}"/>
              </a:ext>
            </a:extLst>
          </p:cNvPr>
          <p:cNvCxnSpPr/>
          <p:nvPr/>
        </p:nvCxnSpPr>
        <p:spPr>
          <a:xfrm>
            <a:off x="8825948" y="285584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38495-5F26-F533-69BE-214BBF1086F9}"/>
              </a:ext>
            </a:extLst>
          </p:cNvPr>
          <p:cNvCxnSpPr/>
          <p:nvPr/>
        </p:nvCxnSpPr>
        <p:spPr>
          <a:xfrm>
            <a:off x="8825948" y="35184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B25807-D0F4-62CD-B06C-AEDA854B6822}"/>
              </a:ext>
            </a:extLst>
          </p:cNvPr>
          <p:cNvCxnSpPr/>
          <p:nvPr/>
        </p:nvCxnSpPr>
        <p:spPr>
          <a:xfrm>
            <a:off x="8825948" y="41943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8A6587-5A61-83C5-2009-67A0E4B2562C}"/>
              </a:ext>
            </a:extLst>
          </p:cNvPr>
          <p:cNvCxnSpPr/>
          <p:nvPr/>
        </p:nvCxnSpPr>
        <p:spPr>
          <a:xfrm>
            <a:off x="8832574" y="48502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A67994-B3EF-9B13-4644-975A020A8698}"/>
              </a:ext>
            </a:extLst>
          </p:cNvPr>
          <p:cNvCxnSpPr/>
          <p:nvPr/>
        </p:nvCxnSpPr>
        <p:spPr>
          <a:xfrm>
            <a:off x="8825948" y="84813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C85D2A-4B72-805A-6AEA-63AFB7FC7FE7}"/>
              </a:ext>
            </a:extLst>
          </p:cNvPr>
          <p:cNvCxnSpPr/>
          <p:nvPr/>
        </p:nvCxnSpPr>
        <p:spPr>
          <a:xfrm>
            <a:off x="8832574" y="150412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AD5E7B-A2F4-11D9-194A-E152FC8A6F85}"/>
              </a:ext>
            </a:extLst>
          </p:cNvPr>
          <p:cNvCxnSpPr/>
          <p:nvPr/>
        </p:nvCxnSpPr>
        <p:spPr>
          <a:xfrm>
            <a:off x="8931965" y="217335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BA5AAE-46A9-3189-0D98-B1662A0A0B40}"/>
              </a:ext>
            </a:extLst>
          </p:cNvPr>
          <p:cNvCxnSpPr/>
          <p:nvPr/>
        </p:nvCxnSpPr>
        <p:spPr>
          <a:xfrm>
            <a:off x="8931965" y="284921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2F25DE-75A4-0FF2-19E9-E11ECC1CA1D0}"/>
              </a:ext>
            </a:extLst>
          </p:cNvPr>
          <p:cNvCxnSpPr/>
          <p:nvPr/>
        </p:nvCxnSpPr>
        <p:spPr>
          <a:xfrm>
            <a:off x="8931965" y="351182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0FB13F-AD8C-BFC1-5489-CDF98FDBA2D0}"/>
              </a:ext>
            </a:extLst>
          </p:cNvPr>
          <p:cNvCxnSpPr/>
          <p:nvPr/>
        </p:nvCxnSpPr>
        <p:spPr>
          <a:xfrm>
            <a:off x="8931965" y="418768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E926D1-C614-187A-555D-353A96971BF1}"/>
              </a:ext>
            </a:extLst>
          </p:cNvPr>
          <p:cNvCxnSpPr/>
          <p:nvPr/>
        </p:nvCxnSpPr>
        <p:spPr>
          <a:xfrm>
            <a:off x="8938591" y="484367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4504AD-EB95-AF41-B76F-702EA4DD2841}"/>
              </a:ext>
            </a:extLst>
          </p:cNvPr>
          <p:cNvCxnSpPr/>
          <p:nvPr/>
        </p:nvCxnSpPr>
        <p:spPr>
          <a:xfrm>
            <a:off x="8931965" y="84151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B4BDC8-4014-AAE2-C275-3BB94CB3CCC1}"/>
              </a:ext>
            </a:extLst>
          </p:cNvPr>
          <p:cNvCxnSpPr/>
          <p:nvPr/>
        </p:nvCxnSpPr>
        <p:spPr>
          <a:xfrm>
            <a:off x="8938591" y="149749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4F2E88-8F89-09FD-B6AE-56708B8FCD1B}"/>
              </a:ext>
            </a:extLst>
          </p:cNvPr>
          <p:cNvCxnSpPr/>
          <p:nvPr/>
        </p:nvCxnSpPr>
        <p:spPr>
          <a:xfrm>
            <a:off x="9813235" y="216010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1B3E1A-18D7-10EA-DC73-71B23151D71B}"/>
              </a:ext>
            </a:extLst>
          </p:cNvPr>
          <p:cNvCxnSpPr/>
          <p:nvPr/>
        </p:nvCxnSpPr>
        <p:spPr>
          <a:xfrm>
            <a:off x="9813235" y="283596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DAE765-EE64-FFE1-9289-8022518EA57E}"/>
              </a:ext>
            </a:extLst>
          </p:cNvPr>
          <p:cNvCxnSpPr/>
          <p:nvPr/>
        </p:nvCxnSpPr>
        <p:spPr>
          <a:xfrm>
            <a:off x="9813235" y="34985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0DD28C-F33E-1A96-7303-62A0856E449F}"/>
              </a:ext>
            </a:extLst>
          </p:cNvPr>
          <p:cNvCxnSpPr/>
          <p:nvPr/>
        </p:nvCxnSpPr>
        <p:spPr>
          <a:xfrm>
            <a:off x="9813235" y="41744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816E98-060B-5C8C-F3DB-D0509179A454}"/>
              </a:ext>
            </a:extLst>
          </p:cNvPr>
          <p:cNvCxnSpPr/>
          <p:nvPr/>
        </p:nvCxnSpPr>
        <p:spPr>
          <a:xfrm>
            <a:off x="9819861" y="483041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3C62011-4800-FA23-8A23-361FBF82246A}"/>
              </a:ext>
            </a:extLst>
          </p:cNvPr>
          <p:cNvCxnSpPr/>
          <p:nvPr/>
        </p:nvCxnSpPr>
        <p:spPr>
          <a:xfrm>
            <a:off x="9813235" y="82826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4240E3-2A54-AE19-6D54-9CAC9180FAED}"/>
              </a:ext>
            </a:extLst>
          </p:cNvPr>
          <p:cNvCxnSpPr/>
          <p:nvPr/>
        </p:nvCxnSpPr>
        <p:spPr>
          <a:xfrm>
            <a:off x="9819861" y="148424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B8AEFFE-E7EB-B890-F2AD-C0E92A24DC11}"/>
              </a:ext>
            </a:extLst>
          </p:cNvPr>
          <p:cNvCxnSpPr/>
          <p:nvPr/>
        </p:nvCxnSpPr>
        <p:spPr>
          <a:xfrm>
            <a:off x="1789044" y="82826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E38F74-B6A6-37DE-653D-44C14BDD4540}"/>
              </a:ext>
            </a:extLst>
          </p:cNvPr>
          <p:cNvCxnSpPr/>
          <p:nvPr/>
        </p:nvCxnSpPr>
        <p:spPr>
          <a:xfrm>
            <a:off x="4108174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927156-460A-1D3B-5251-D126C7D0C2F7}"/>
              </a:ext>
            </a:extLst>
          </p:cNvPr>
          <p:cNvCxnSpPr/>
          <p:nvPr/>
        </p:nvCxnSpPr>
        <p:spPr>
          <a:xfrm>
            <a:off x="4108174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BAA709-997F-C0DD-33ED-7C76346552D9}"/>
              </a:ext>
            </a:extLst>
          </p:cNvPr>
          <p:cNvCxnSpPr/>
          <p:nvPr/>
        </p:nvCxnSpPr>
        <p:spPr>
          <a:xfrm>
            <a:off x="4108174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15DC2C-014F-B9C7-D894-9D081D99A35E}"/>
              </a:ext>
            </a:extLst>
          </p:cNvPr>
          <p:cNvCxnSpPr/>
          <p:nvPr/>
        </p:nvCxnSpPr>
        <p:spPr>
          <a:xfrm>
            <a:off x="4108174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5C438-C2F1-7612-DE32-220E48DCA9E5}"/>
              </a:ext>
            </a:extLst>
          </p:cNvPr>
          <p:cNvCxnSpPr/>
          <p:nvPr/>
        </p:nvCxnSpPr>
        <p:spPr>
          <a:xfrm>
            <a:off x="4114800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B721AA-AA9F-9D44-8391-C8C9A1F73D45}"/>
              </a:ext>
            </a:extLst>
          </p:cNvPr>
          <p:cNvCxnSpPr/>
          <p:nvPr/>
        </p:nvCxnSpPr>
        <p:spPr>
          <a:xfrm>
            <a:off x="4108174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90997E-27E6-8BFC-9293-54E75268DF60}"/>
              </a:ext>
            </a:extLst>
          </p:cNvPr>
          <p:cNvCxnSpPr/>
          <p:nvPr/>
        </p:nvCxnSpPr>
        <p:spPr>
          <a:xfrm>
            <a:off x="4114800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4527D4-C5C5-7789-CEBB-858BDA7A3E0D}"/>
              </a:ext>
            </a:extLst>
          </p:cNvPr>
          <p:cNvCxnSpPr/>
          <p:nvPr/>
        </p:nvCxnSpPr>
        <p:spPr>
          <a:xfrm>
            <a:off x="2935357" y="216673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232F24-A124-4956-8E06-1953F10611EB}"/>
              </a:ext>
            </a:extLst>
          </p:cNvPr>
          <p:cNvCxnSpPr/>
          <p:nvPr/>
        </p:nvCxnSpPr>
        <p:spPr>
          <a:xfrm>
            <a:off x="2935357" y="284259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0D39B29-B6FE-6A2F-CDE9-5165DE46285A}"/>
              </a:ext>
            </a:extLst>
          </p:cNvPr>
          <p:cNvCxnSpPr/>
          <p:nvPr/>
        </p:nvCxnSpPr>
        <p:spPr>
          <a:xfrm>
            <a:off x="2935357" y="350520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3A03CD1-11D5-54C5-F410-361BB4FE7130}"/>
              </a:ext>
            </a:extLst>
          </p:cNvPr>
          <p:cNvCxnSpPr/>
          <p:nvPr/>
        </p:nvCxnSpPr>
        <p:spPr>
          <a:xfrm>
            <a:off x="2935357" y="418106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8C79D0-ADAA-EDB0-66A7-70368E5FD1BE}"/>
              </a:ext>
            </a:extLst>
          </p:cNvPr>
          <p:cNvCxnSpPr/>
          <p:nvPr/>
        </p:nvCxnSpPr>
        <p:spPr>
          <a:xfrm>
            <a:off x="2941983" y="483704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D39354-CBA3-86EC-8ED8-B92E310869B4}"/>
              </a:ext>
            </a:extLst>
          </p:cNvPr>
          <p:cNvCxnSpPr/>
          <p:nvPr/>
        </p:nvCxnSpPr>
        <p:spPr>
          <a:xfrm>
            <a:off x="2935357" y="83488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9C9E5CB-0C9B-5533-9113-A03118B3351E}"/>
              </a:ext>
            </a:extLst>
          </p:cNvPr>
          <p:cNvCxnSpPr/>
          <p:nvPr/>
        </p:nvCxnSpPr>
        <p:spPr>
          <a:xfrm>
            <a:off x="2941983" y="149087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FD113D-E843-0369-15C2-E99DC6C099C6}"/>
              </a:ext>
            </a:extLst>
          </p:cNvPr>
          <p:cNvCxnSpPr/>
          <p:nvPr/>
        </p:nvCxnSpPr>
        <p:spPr>
          <a:xfrm>
            <a:off x="3008247" y="217335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B7549B4-96A5-3119-4275-1726BABFAC60}"/>
              </a:ext>
            </a:extLst>
          </p:cNvPr>
          <p:cNvCxnSpPr/>
          <p:nvPr/>
        </p:nvCxnSpPr>
        <p:spPr>
          <a:xfrm>
            <a:off x="3008247" y="284922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B87464-5CED-C06A-A2A2-E0CA50A48283}"/>
              </a:ext>
            </a:extLst>
          </p:cNvPr>
          <p:cNvCxnSpPr/>
          <p:nvPr/>
        </p:nvCxnSpPr>
        <p:spPr>
          <a:xfrm>
            <a:off x="3008247" y="351182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0628D4-391C-2C9C-45A1-98357CCCC613}"/>
              </a:ext>
            </a:extLst>
          </p:cNvPr>
          <p:cNvCxnSpPr/>
          <p:nvPr/>
        </p:nvCxnSpPr>
        <p:spPr>
          <a:xfrm>
            <a:off x="3008247" y="41876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C63FCF-BB00-368C-923E-01623A525E84}"/>
              </a:ext>
            </a:extLst>
          </p:cNvPr>
          <p:cNvCxnSpPr/>
          <p:nvPr/>
        </p:nvCxnSpPr>
        <p:spPr>
          <a:xfrm>
            <a:off x="3001621" y="149749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458D80A-CF23-D8F5-F43B-EF2F14AD5399}"/>
              </a:ext>
            </a:extLst>
          </p:cNvPr>
          <p:cNvCxnSpPr/>
          <p:nvPr/>
        </p:nvCxnSpPr>
        <p:spPr>
          <a:xfrm>
            <a:off x="3067878" y="217998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EE1563C-F401-BA6E-19D9-D298C5A15301}"/>
              </a:ext>
            </a:extLst>
          </p:cNvPr>
          <p:cNvCxnSpPr/>
          <p:nvPr/>
        </p:nvCxnSpPr>
        <p:spPr>
          <a:xfrm>
            <a:off x="3067878" y="285584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0784D4-43BF-9223-DAA8-2854FC839A9D}"/>
              </a:ext>
            </a:extLst>
          </p:cNvPr>
          <p:cNvCxnSpPr/>
          <p:nvPr/>
        </p:nvCxnSpPr>
        <p:spPr>
          <a:xfrm>
            <a:off x="3067878" y="351845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94E010-A796-26AC-353A-6899350755F9}"/>
              </a:ext>
            </a:extLst>
          </p:cNvPr>
          <p:cNvCxnSpPr/>
          <p:nvPr/>
        </p:nvCxnSpPr>
        <p:spPr>
          <a:xfrm>
            <a:off x="3067878" y="419431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27432BF-E51D-41ED-7AFD-6D1115FE1E3C}"/>
              </a:ext>
            </a:extLst>
          </p:cNvPr>
          <p:cNvCxnSpPr/>
          <p:nvPr/>
        </p:nvCxnSpPr>
        <p:spPr>
          <a:xfrm>
            <a:off x="3074504" y="485029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F00186F-F236-81EF-D467-1A359CEA152B}"/>
              </a:ext>
            </a:extLst>
          </p:cNvPr>
          <p:cNvCxnSpPr/>
          <p:nvPr/>
        </p:nvCxnSpPr>
        <p:spPr>
          <a:xfrm>
            <a:off x="3067878" y="84813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A028D4D-3B61-D6CD-1C52-E9992650787A}"/>
              </a:ext>
            </a:extLst>
          </p:cNvPr>
          <p:cNvCxnSpPr/>
          <p:nvPr/>
        </p:nvCxnSpPr>
        <p:spPr>
          <a:xfrm>
            <a:off x="3074504" y="150412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25CB300-510C-B2DD-D078-E837EE44B788}"/>
              </a:ext>
            </a:extLst>
          </p:cNvPr>
          <p:cNvCxnSpPr/>
          <p:nvPr/>
        </p:nvCxnSpPr>
        <p:spPr>
          <a:xfrm>
            <a:off x="3253408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CCDB30-A3AC-AD75-411F-024A39D006B7}"/>
              </a:ext>
            </a:extLst>
          </p:cNvPr>
          <p:cNvCxnSpPr/>
          <p:nvPr/>
        </p:nvCxnSpPr>
        <p:spPr>
          <a:xfrm>
            <a:off x="3253408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18D00C7-2998-8B31-51C8-D6BB28613338}"/>
              </a:ext>
            </a:extLst>
          </p:cNvPr>
          <p:cNvCxnSpPr/>
          <p:nvPr/>
        </p:nvCxnSpPr>
        <p:spPr>
          <a:xfrm>
            <a:off x="3253408" y="351182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304ECA5-8A9F-DE02-065F-C1890054700D}"/>
              </a:ext>
            </a:extLst>
          </p:cNvPr>
          <p:cNvCxnSpPr/>
          <p:nvPr/>
        </p:nvCxnSpPr>
        <p:spPr>
          <a:xfrm>
            <a:off x="3253408" y="418768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6900D05-ED2B-AA74-7DDC-56F4AC3D055C}"/>
              </a:ext>
            </a:extLst>
          </p:cNvPr>
          <p:cNvCxnSpPr/>
          <p:nvPr/>
        </p:nvCxnSpPr>
        <p:spPr>
          <a:xfrm>
            <a:off x="3260034" y="48436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3BB4034-208C-D89C-87D2-D573C243E067}"/>
              </a:ext>
            </a:extLst>
          </p:cNvPr>
          <p:cNvCxnSpPr/>
          <p:nvPr/>
        </p:nvCxnSpPr>
        <p:spPr>
          <a:xfrm>
            <a:off x="3253408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35ABC53-5732-2326-FA08-3B935E49E870}"/>
              </a:ext>
            </a:extLst>
          </p:cNvPr>
          <p:cNvCxnSpPr/>
          <p:nvPr/>
        </p:nvCxnSpPr>
        <p:spPr>
          <a:xfrm>
            <a:off x="3260034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0B17BBB-46BA-0918-AE39-435AA030EF5F}"/>
              </a:ext>
            </a:extLst>
          </p:cNvPr>
          <p:cNvCxnSpPr/>
          <p:nvPr/>
        </p:nvCxnSpPr>
        <p:spPr>
          <a:xfrm>
            <a:off x="9919251" y="216673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8944FF-D397-9C68-E05B-BE6D6656EE36}"/>
              </a:ext>
            </a:extLst>
          </p:cNvPr>
          <p:cNvCxnSpPr/>
          <p:nvPr/>
        </p:nvCxnSpPr>
        <p:spPr>
          <a:xfrm>
            <a:off x="9919251" y="284259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81F470-097A-6A5B-E8DC-04F6B28A3EE1}"/>
              </a:ext>
            </a:extLst>
          </p:cNvPr>
          <p:cNvCxnSpPr/>
          <p:nvPr/>
        </p:nvCxnSpPr>
        <p:spPr>
          <a:xfrm>
            <a:off x="9919251" y="350520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83B60BB-FD3E-FF98-9AF3-6827697563DD}"/>
              </a:ext>
            </a:extLst>
          </p:cNvPr>
          <p:cNvCxnSpPr/>
          <p:nvPr/>
        </p:nvCxnSpPr>
        <p:spPr>
          <a:xfrm>
            <a:off x="9919251" y="418106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9FE6823-1482-6A8E-5D1F-8666F317B462}"/>
              </a:ext>
            </a:extLst>
          </p:cNvPr>
          <p:cNvCxnSpPr/>
          <p:nvPr/>
        </p:nvCxnSpPr>
        <p:spPr>
          <a:xfrm>
            <a:off x="9925877" y="4837046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35D7BAE-5641-7E56-089B-FE6D1453F48D}"/>
              </a:ext>
            </a:extLst>
          </p:cNvPr>
          <p:cNvCxnSpPr/>
          <p:nvPr/>
        </p:nvCxnSpPr>
        <p:spPr>
          <a:xfrm>
            <a:off x="9925877" y="1490872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982E91C-AD30-3D8F-969F-F590B78D7C07}"/>
              </a:ext>
            </a:extLst>
          </p:cNvPr>
          <p:cNvCxnSpPr/>
          <p:nvPr/>
        </p:nvCxnSpPr>
        <p:spPr>
          <a:xfrm>
            <a:off x="8368747" y="217335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6E1F625-AC76-8FD9-2DA8-B079C512D8FA}"/>
              </a:ext>
            </a:extLst>
          </p:cNvPr>
          <p:cNvCxnSpPr/>
          <p:nvPr/>
        </p:nvCxnSpPr>
        <p:spPr>
          <a:xfrm>
            <a:off x="8368747" y="284922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0CB1C97-E15A-CEE9-5E9A-CC106B5FB5BA}"/>
              </a:ext>
            </a:extLst>
          </p:cNvPr>
          <p:cNvCxnSpPr/>
          <p:nvPr/>
        </p:nvCxnSpPr>
        <p:spPr>
          <a:xfrm>
            <a:off x="8368747" y="84151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F8B97B-CB77-71FA-8D5A-62CB7F27B5E6}"/>
              </a:ext>
            </a:extLst>
          </p:cNvPr>
          <p:cNvCxnSpPr/>
          <p:nvPr/>
        </p:nvCxnSpPr>
        <p:spPr>
          <a:xfrm>
            <a:off x="8375373" y="1497498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E8E62C9-6E08-101C-751E-61447B0859D1}"/>
              </a:ext>
            </a:extLst>
          </p:cNvPr>
          <p:cNvCxnSpPr/>
          <p:nvPr/>
        </p:nvCxnSpPr>
        <p:spPr>
          <a:xfrm>
            <a:off x="6924260" y="216673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ACEC9C0-0ACC-5899-0D81-C5D661E7641A}"/>
              </a:ext>
            </a:extLst>
          </p:cNvPr>
          <p:cNvCxnSpPr/>
          <p:nvPr/>
        </p:nvCxnSpPr>
        <p:spPr>
          <a:xfrm>
            <a:off x="6924260" y="284259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3BA2D9D-860C-724D-9E3C-94A65B2B9BD3}"/>
              </a:ext>
            </a:extLst>
          </p:cNvPr>
          <p:cNvCxnSpPr/>
          <p:nvPr/>
        </p:nvCxnSpPr>
        <p:spPr>
          <a:xfrm>
            <a:off x="6930886" y="483704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07D1540-6F7A-5355-1FEA-C17E731EFC34}"/>
              </a:ext>
            </a:extLst>
          </p:cNvPr>
          <p:cNvCxnSpPr/>
          <p:nvPr/>
        </p:nvCxnSpPr>
        <p:spPr>
          <a:xfrm>
            <a:off x="6930886" y="1490872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9EC6F69-3E62-5B2B-8DE9-811517DCBBF6}"/>
              </a:ext>
            </a:extLst>
          </p:cNvPr>
          <p:cNvCxnSpPr/>
          <p:nvPr/>
        </p:nvCxnSpPr>
        <p:spPr>
          <a:xfrm>
            <a:off x="9654209" y="217335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FF5DF1-CD23-D913-AD3A-01BAC561B441}"/>
              </a:ext>
            </a:extLst>
          </p:cNvPr>
          <p:cNvCxnSpPr/>
          <p:nvPr/>
        </p:nvCxnSpPr>
        <p:spPr>
          <a:xfrm>
            <a:off x="9654209" y="284921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B3A49BB-7C85-1A64-AEA3-662D187A4451}"/>
              </a:ext>
            </a:extLst>
          </p:cNvPr>
          <p:cNvCxnSpPr/>
          <p:nvPr/>
        </p:nvCxnSpPr>
        <p:spPr>
          <a:xfrm>
            <a:off x="9654209" y="351182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E601C52-2313-76C1-F471-2CA8DCBF5C74}"/>
              </a:ext>
            </a:extLst>
          </p:cNvPr>
          <p:cNvCxnSpPr/>
          <p:nvPr/>
        </p:nvCxnSpPr>
        <p:spPr>
          <a:xfrm>
            <a:off x="9654209" y="84151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ACE1F6A-6523-409A-892B-E714FE92EA84}"/>
              </a:ext>
            </a:extLst>
          </p:cNvPr>
          <p:cNvCxnSpPr/>
          <p:nvPr/>
        </p:nvCxnSpPr>
        <p:spPr>
          <a:xfrm>
            <a:off x="9660835" y="149749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12F32BB-90EA-22DB-11AE-F2CB76E4A0F9}"/>
              </a:ext>
            </a:extLst>
          </p:cNvPr>
          <p:cNvCxnSpPr/>
          <p:nvPr/>
        </p:nvCxnSpPr>
        <p:spPr>
          <a:xfrm>
            <a:off x="9700593" y="216673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BA641F-3B6D-E4E3-A14B-B1EEE3B87847}"/>
              </a:ext>
            </a:extLst>
          </p:cNvPr>
          <p:cNvCxnSpPr/>
          <p:nvPr/>
        </p:nvCxnSpPr>
        <p:spPr>
          <a:xfrm>
            <a:off x="9700593" y="284259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CB7FCA2-00F5-80AB-017F-E6D4844821A2}"/>
              </a:ext>
            </a:extLst>
          </p:cNvPr>
          <p:cNvCxnSpPr/>
          <p:nvPr/>
        </p:nvCxnSpPr>
        <p:spPr>
          <a:xfrm>
            <a:off x="9700593" y="350520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9E5C2F3-777B-778F-E931-AC3B6F861B0C}"/>
              </a:ext>
            </a:extLst>
          </p:cNvPr>
          <p:cNvCxnSpPr/>
          <p:nvPr/>
        </p:nvCxnSpPr>
        <p:spPr>
          <a:xfrm>
            <a:off x="9700593" y="418106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ED1BE8D-79B7-0E8F-7912-E9927E8C84C4}"/>
              </a:ext>
            </a:extLst>
          </p:cNvPr>
          <p:cNvCxnSpPr/>
          <p:nvPr/>
        </p:nvCxnSpPr>
        <p:spPr>
          <a:xfrm>
            <a:off x="9707219" y="4837046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F28CD7F-9728-DB7A-41DE-C89E316D887E}"/>
              </a:ext>
            </a:extLst>
          </p:cNvPr>
          <p:cNvCxnSpPr/>
          <p:nvPr/>
        </p:nvCxnSpPr>
        <p:spPr>
          <a:xfrm>
            <a:off x="9700593" y="83488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6AD82E8-B993-0A67-0C55-8817DBCBA1F3}"/>
              </a:ext>
            </a:extLst>
          </p:cNvPr>
          <p:cNvCxnSpPr/>
          <p:nvPr/>
        </p:nvCxnSpPr>
        <p:spPr>
          <a:xfrm>
            <a:off x="9707219" y="149087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99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84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596643" y="288861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8246205" y="30870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947018" y="-279008"/>
            <a:ext cx="246629" cy="176281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8618052" y="57215"/>
            <a:ext cx="216776" cy="119563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1ACF74-E903-B6D7-AC24-DDA416A03B5E}"/>
              </a:ext>
            </a:extLst>
          </p:cNvPr>
          <p:cNvCxnSpPr/>
          <p:nvPr/>
        </p:nvCxnSpPr>
        <p:spPr>
          <a:xfrm>
            <a:off x="2194043" y="231460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BD6821-C165-94E9-394C-1BBAB7ACE0B4}"/>
              </a:ext>
            </a:extLst>
          </p:cNvPr>
          <p:cNvCxnSpPr/>
          <p:nvPr/>
        </p:nvCxnSpPr>
        <p:spPr>
          <a:xfrm>
            <a:off x="2194043" y="299046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91FF8-BF4C-DF2F-80AB-F88AC74A1DF1}"/>
              </a:ext>
            </a:extLst>
          </p:cNvPr>
          <p:cNvCxnSpPr/>
          <p:nvPr/>
        </p:nvCxnSpPr>
        <p:spPr>
          <a:xfrm>
            <a:off x="2194043" y="365307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C3BFF0-9833-2A29-9F32-4ED277C59D5C}"/>
              </a:ext>
            </a:extLst>
          </p:cNvPr>
          <p:cNvCxnSpPr/>
          <p:nvPr/>
        </p:nvCxnSpPr>
        <p:spPr>
          <a:xfrm>
            <a:off x="2194043" y="432893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B28812-4103-6F60-68F1-52C0D5A41697}"/>
              </a:ext>
            </a:extLst>
          </p:cNvPr>
          <p:cNvCxnSpPr>
            <a:cxnSpLocks/>
          </p:cNvCxnSpPr>
          <p:nvPr/>
        </p:nvCxnSpPr>
        <p:spPr>
          <a:xfrm>
            <a:off x="2200669" y="49849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707424-9C6D-895F-03F2-6F977119492D}"/>
              </a:ext>
            </a:extLst>
          </p:cNvPr>
          <p:cNvCxnSpPr/>
          <p:nvPr/>
        </p:nvCxnSpPr>
        <p:spPr>
          <a:xfrm>
            <a:off x="2194043" y="9827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89484E-8D5A-1149-3253-D317D11107DA}"/>
              </a:ext>
            </a:extLst>
          </p:cNvPr>
          <p:cNvCxnSpPr/>
          <p:nvPr/>
        </p:nvCxnSpPr>
        <p:spPr>
          <a:xfrm>
            <a:off x="2200669" y="16387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03D54-CEB2-CCA4-9BD8-58D05113D4FA}"/>
              </a:ext>
            </a:extLst>
          </p:cNvPr>
          <p:cNvCxnSpPr/>
          <p:nvPr/>
        </p:nvCxnSpPr>
        <p:spPr>
          <a:xfrm>
            <a:off x="2432582" y="23212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7E28CA-42E7-60DA-C644-991025B9EAB8}"/>
              </a:ext>
            </a:extLst>
          </p:cNvPr>
          <p:cNvCxnSpPr/>
          <p:nvPr/>
        </p:nvCxnSpPr>
        <p:spPr>
          <a:xfrm>
            <a:off x="2432582" y="299709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3182B6-5E30-2870-90D3-9FDCB2B980FE}"/>
              </a:ext>
            </a:extLst>
          </p:cNvPr>
          <p:cNvCxnSpPr/>
          <p:nvPr/>
        </p:nvCxnSpPr>
        <p:spPr>
          <a:xfrm>
            <a:off x="2432582" y="365970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D9C43C-0979-E4D4-359B-8DBE04EFA802}"/>
              </a:ext>
            </a:extLst>
          </p:cNvPr>
          <p:cNvCxnSpPr/>
          <p:nvPr/>
        </p:nvCxnSpPr>
        <p:spPr>
          <a:xfrm>
            <a:off x="2432582" y="43355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D0908A-D02A-80A6-2958-658A2C47E78E}"/>
              </a:ext>
            </a:extLst>
          </p:cNvPr>
          <p:cNvCxnSpPr>
            <a:cxnSpLocks/>
          </p:cNvCxnSpPr>
          <p:nvPr/>
        </p:nvCxnSpPr>
        <p:spPr>
          <a:xfrm>
            <a:off x="2439208" y="49915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A576B5-BABF-1D38-65A3-54BA6D7102F0}"/>
              </a:ext>
            </a:extLst>
          </p:cNvPr>
          <p:cNvCxnSpPr/>
          <p:nvPr/>
        </p:nvCxnSpPr>
        <p:spPr>
          <a:xfrm>
            <a:off x="2432582" y="98939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F31A93-1A4A-C942-46BA-262753B00485}"/>
              </a:ext>
            </a:extLst>
          </p:cNvPr>
          <p:cNvCxnSpPr/>
          <p:nvPr/>
        </p:nvCxnSpPr>
        <p:spPr>
          <a:xfrm>
            <a:off x="2439208" y="16453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46649C-7F30-0DF1-ED09-872710BC83E8}"/>
              </a:ext>
            </a:extLst>
          </p:cNvPr>
          <p:cNvCxnSpPr/>
          <p:nvPr/>
        </p:nvCxnSpPr>
        <p:spPr>
          <a:xfrm>
            <a:off x="10037705" y="23212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C30514-47AC-4A2D-DF68-F782FF7458F4}"/>
              </a:ext>
            </a:extLst>
          </p:cNvPr>
          <p:cNvCxnSpPr/>
          <p:nvPr/>
        </p:nvCxnSpPr>
        <p:spPr>
          <a:xfrm>
            <a:off x="10037705" y="299709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2652DB-5068-F1AA-58C7-E82CD2C8B6D5}"/>
              </a:ext>
            </a:extLst>
          </p:cNvPr>
          <p:cNvCxnSpPr/>
          <p:nvPr/>
        </p:nvCxnSpPr>
        <p:spPr>
          <a:xfrm>
            <a:off x="10037705" y="365970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4E92B9-1B18-2766-B4E6-3F430159CD4C}"/>
              </a:ext>
            </a:extLst>
          </p:cNvPr>
          <p:cNvCxnSpPr/>
          <p:nvPr/>
        </p:nvCxnSpPr>
        <p:spPr>
          <a:xfrm>
            <a:off x="10037705" y="43355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1BC4D9-77AF-AA57-E15A-45D61B8845AF}"/>
              </a:ext>
            </a:extLst>
          </p:cNvPr>
          <p:cNvCxnSpPr>
            <a:cxnSpLocks/>
          </p:cNvCxnSpPr>
          <p:nvPr/>
        </p:nvCxnSpPr>
        <p:spPr>
          <a:xfrm>
            <a:off x="10044331" y="49915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4910CB-AC3B-F00D-81AF-F6AF14539615}"/>
              </a:ext>
            </a:extLst>
          </p:cNvPr>
          <p:cNvCxnSpPr/>
          <p:nvPr/>
        </p:nvCxnSpPr>
        <p:spPr>
          <a:xfrm>
            <a:off x="10037705" y="98939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4C5F81-0DE9-B263-83CF-3A27EA439034}"/>
              </a:ext>
            </a:extLst>
          </p:cNvPr>
          <p:cNvCxnSpPr/>
          <p:nvPr/>
        </p:nvCxnSpPr>
        <p:spPr>
          <a:xfrm>
            <a:off x="10044331" y="16453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9FAB6C-7082-42FA-C8F2-0F354A94A442}"/>
              </a:ext>
            </a:extLst>
          </p:cNvPr>
          <p:cNvCxnSpPr/>
          <p:nvPr/>
        </p:nvCxnSpPr>
        <p:spPr>
          <a:xfrm>
            <a:off x="10143722" y="231460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CAE1CC-833B-8E02-87A4-A1F64F2DDE59}"/>
              </a:ext>
            </a:extLst>
          </p:cNvPr>
          <p:cNvCxnSpPr/>
          <p:nvPr/>
        </p:nvCxnSpPr>
        <p:spPr>
          <a:xfrm>
            <a:off x="10143722" y="299046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18338C-568D-D406-D03F-4D55F76455D8}"/>
              </a:ext>
            </a:extLst>
          </p:cNvPr>
          <p:cNvCxnSpPr/>
          <p:nvPr/>
        </p:nvCxnSpPr>
        <p:spPr>
          <a:xfrm>
            <a:off x="10143722" y="365307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E9CB23-1B64-086A-FDBD-A6F07FEE9469}"/>
              </a:ext>
            </a:extLst>
          </p:cNvPr>
          <p:cNvCxnSpPr/>
          <p:nvPr/>
        </p:nvCxnSpPr>
        <p:spPr>
          <a:xfrm>
            <a:off x="10143722" y="432893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0B929A-6C3B-17F2-4460-DE25F03D1FCA}"/>
              </a:ext>
            </a:extLst>
          </p:cNvPr>
          <p:cNvCxnSpPr>
            <a:cxnSpLocks/>
          </p:cNvCxnSpPr>
          <p:nvPr/>
        </p:nvCxnSpPr>
        <p:spPr>
          <a:xfrm>
            <a:off x="10150348" y="49849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D84A67-BADE-16D4-1A1D-57BC67EAB29A}"/>
              </a:ext>
            </a:extLst>
          </p:cNvPr>
          <p:cNvCxnSpPr/>
          <p:nvPr/>
        </p:nvCxnSpPr>
        <p:spPr>
          <a:xfrm>
            <a:off x="10143722" y="9827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1A28D5-1B7F-3A8F-30B5-9A58F12D25F2}"/>
              </a:ext>
            </a:extLst>
          </p:cNvPr>
          <p:cNvCxnSpPr/>
          <p:nvPr/>
        </p:nvCxnSpPr>
        <p:spPr>
          <a:xfrm>
            <a:off x="10150348" y="16387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76A3B3-0182-E628-92BE-750FA79F6864}"/>
              </a:ext>
            </a:extLst>
          </p:cNvPr>
          <p:cNvCxnSpPr/>
          <p:nvPr/>
        </p:nvCxnSpPr>
        <p:spPr>
          <a:xfrm>
            <a:off x="11411567" y="230135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B47830-F39B-D58E-B490-A9E1585BAD7B}"/>
              </a:ext>
            </a:extLst>
          </p:cNvPr>
          <p:cNvCxnSpPr/>
          <p:nvPr/>
        </p:nvCxnSpPr>
        <p:spPr>
          <a:xfrm>
            <a:off x="11411567" y="297721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4744AC-E66B-361E-6911-8AD25FF768A2}"/>
              </a:ext>
            </a:extLst>
          </p:cNvPr>
          <p:cNvCxnSpPr/>
          <p:nvPr/>
        </p:nvCxnSpPr>
        <p:spPr>
          <a:xfrm>
            <a:off x="11411567" y="363982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8ADFD7-92C6-134A-72DD-2365132E0A76}"/>
              </a:ext>
            </a:extLst>
          </p:cNvPr>
          <p:cNvCxnSpPr/>
          <p:nvPr/>
        </p:nvCxnSpPr>
        <p:spPr>
          <a:xfrm>
            <a:off x="11411567" y="431568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0B60C2-9B54-505D-6159-276B10669638}"/>
              </a:ext>
            </a:extLst>
          </p:cNvPr>
          <p:cNvCxnSpPr>
            <a:cxnSpLocks/>
          </p:cNvCxnSpPr>
          <p:nvPr/>
        </p:nvCxnSpPr>
        <p:spPr>
          <a:xfrm>
            <a:off x="11418193" y="497166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EFEAC-CF40-8074-22DD-06AEA61F1050}"/>
              </a:ext>
            </a:extLst>
          </p:cNvPr>
          <p:cNvCxnSpPr/>
          <p:nvPr/>
        </p:nvCxnSpPr>
        <p:spPr>
          <a:xfrm>
            <a:off x="11411567" y="96951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96E4B6-328D-8998-557A-315C8154E6E8}"/>
              </a:ext>
            </a:extLst>
          </p:cNvPr>
          <p:cNvCxnSpPr/>
          <p:nvPr/>
        </p:nvCxnSpPr>
        <p:spPr>
          <a:xfrm>
            <a:off x="11418193" y="162549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53296EB-8193-FA0D-4D89-1091172D12AC}"/>
              </a:ext>
            </a:extLst>
          </p:cNvPr>
          <p:cNvCxnSpPr/>
          <p:nvPr/>
        </p:nvCxnSpPr>
        <p:spPr>
          <a:xfrm>
            <a:off x="3580348" y="230798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7D7066-91CD-840E-A3FA-1798C9774F4E}"/>
              </a:ext>
            </a:extLst>
          </p:cNvPr>
          <p:cNvCxnSpPr/>
          <p:nvPr/>
        </p:nvCxnSpPr>
        <p:spPr>
          <a:xfrm>
            <a:off x="3580348" y="298384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603299-6708-9A05-3F88-23E8F3C8C8CC}"/>
              </a:ext>
            </a:extLst>
          </p:cNvPr>
          <p:cNvCxnSpPr/>
          <p:nvPr/>
        </p:nvCxnSpPr>
        <p:spPr>
          <a:xfrm>
            <a:off x="3580348" y="364645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2C07EC-3F4C-9A7C-2E21-69E3EBFCEE5E}"/>
              </a:ext>
            </a:extLst>
          </p:cNvPr>
          <p:cNvCxnSpPr/>
          <p:nvPr/>
        </p:nvCxnSpPr>
        <p:spPr>
          <a:xfrm>
            <a:off x="3580348" y="432231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B51307D-FB8D-693F-0753-FAE55C5DEA03}"/>
              </a:ext>
            </a:extLst>
          </p:cNvPr>
          <p:cNvCxnSpPr>
            <a:cxnSpLocks/>
          </p:cNvCxnSpPr>
          <p:nvPr/>
        </p:nvCxnSpPr>
        <p:spPr>
          <a:xfrm>
            <a:off x="3586974" y="497829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B401348-1F73-AC0A-B350-7A7D706AFFB4}"/>
              </a:ext>
            </a:extLst>
          </p:cNvPr>
          <p:cNvCxnSpPr/>
          <p:nvPr/>
        </p:nvCxnSpPr>
        <p:spPr>
          <a:xfrm>
            <a:off x="3580348" y="97613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B8D59C-9AC7-541B-2BC6-FBB1075B889D}"/>
              </a:ext>
            </a:extLst>
          </p:cNvPr>
          <p:cNvCxnSpPr/>
          <p:nvPr/>
        </p:nvCxnSpPr>
        <p:spPr>
          <a:xfrm>
            <a:off x="3586974" y="163212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1FA8D06-DF67-F860-5C43-47803A074EE5}"/>
              </a:ext>
            </a:extLst>
          </p:cNvPr>
          <p:cNvCxnSpPr/>
          <p:nvPr/>
        </p:nvCxnSpPr>
        <p:spPr>
          <a:xfrm>
            <a:off x="2333191" y="230798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0E517D-BAC5-ED63-6699-9DF7A93BD277}"/>
              </a:ext>
            </a:extLst>
          </p:cNvPr>
          <p:cNvCxnSpPr/>
          <p:nvPr/>
        </p:nvCxnSpPr>
        <p:spPr>
          <a:xfrm>
            <a:off x="2333191" y="298384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BAD3CDB-5E00-BA2C-AAD9-C30F56772D33}"/>
              </a:ext>
            </a:extLst>
          </p:cNvPr>
          <p:cNvCxnSpPr/>
          <p:nvPr/>
        </p:nvCxnSpPr>
        <p:spPr>
          <a:xfrm>
            <a:off x="2333191" y="364645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7254C2-2BA4-F178-DDA3-0F15260DF51A}"/>
              </a:ext>
            </a:extLst>
          </p:cNvPr>
          <p:cNvCxnSpPr/>
          <p:nvPr/>
        </p:nvCxnSpPr>
        <p:spPr>
          <a:xfrm>
            <a:off x="2333191" y="432231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97428DD-8EC6-2655-7D46-2690A19B10F1}"/>
              </a:ext>
            </a:extLst>
          </p:cNvPr>
          <p:cNvCxnSpPr>
            <a:cxnSpLocks/>
          </p:cNvCxnSpPr>
          <p:nvPr/>
        </p:nvCxnSpPr>
        <p:spPr>
          <a:xfrm>
            <a:off x="2339817" y="497829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4E9496-6625-F8F4-BC45-70C48DCECBF7}"/>
              </a:ext>
            </a:extLst>
          </p:cNvPr>
          <p:cNvCxnSpPr/>
          <p:nvPr/>
        </p:nvCxnSpPr>
        <p:spPr>
          <a:xfrm>
            <a:off x="2333191" y="97613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EA871C-1D00-96E9-736B-DEFCEF0B6DAB}"/>
              </a:ext>
            </a:extLst>
          </p:cNvPr>
          <p:cNvCxnSpPr/>
          <p:nvPr/>
        </p:nvCxnSpPr>
        <p:spPr>
          <a:xfrm>
            <a:off x="2339817" y="163212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12652DB-7BE5-BFAA-C8A6-29ED585F9E9A}"/>
              </a:ext>
            </a:extLst>
          </p:cNvPr>
          <p:cNvCxnSpPr/>
          <p:nvPr/>
        </p:nvCxnSpPr>
        <p:spPr>
          <a:xfrm>
            <a:off x="2406081" y="231461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9388714-02E5-8D1A-3034-E58CE38DA8E8}"/>
              </a:ext>
            </a:extLst>
          </p:cNvPr>
          <p:cNvCxnSpPr/>
          <p:nvPr/>
        </p:nvCxnSpPr>
        <p:spPr>
          <a:xfrm>
            <a:off x="2406081" y="299047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4939589-8369-859C-1406-9EADFE4B20C1}"/>
              </a:ext>
            </a:extLst>
          </p:cNvPr>
          <p:cNvCxnSpPr/>
          <p:nvPr/>
        </p:nvCxnSpPr>
        <p:spPr>
          <a:xfrm>
            <a:off x="2406081" y="365307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6ADD8EA-3399-4495-E366-4107885039D9}"/>
              </a:ext>
            </a:extLst>
          </p:cNvPr>
          <p:cNvCxnSpPr/>
          <p:nvPr/>
        </p:nvCxnSpPr>
        <p:spPr>
          <a:xfrm>
            <a:off x="2406081" y="432894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70DC65B-CD32-739C-8301-225EE97D7DBF}"/>
              </a:ext>
            </a:extLst>
          </p:cNvPr>
          <p:cNvCxnSpPr/>
          <p:nvPr/>
        </p:nvCxnSpPr>
        <p:spPr>
          <a:xfrm>
            <a:off x="2399455" y="163874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8AB8C44-3F5F-0A4C-8201-EA969D4BA3D8}"/>
              </a:ext>
            </a:extLst>
          </p:cNvPr>
          <p:cNvCxnSpPr/>
          <p:nvPr/>
        </p:nvCxnSpPr>
        <p:spPr>
          <a:xfrm>
            <a:off x="2465712" y="232123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39ECF2B-2E06-75A5-7A4E-20D894439D87}"/>
              </a:ext>
            </a:extLst>
          </p:cNvPr>
          <p:cNvCxnSpPr/>
          <p:nvPr/>
        </p:nvCxnSpPr>
        <p:spPr>
          <a:xfrm>
            <a:off x="2465712" y="2997095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2FBEEC-7B02-5063-1BAA-AC0104AFBFA0}"/>
              </a:ext>
            </a:extLst>
          </p:cNvPr>
          <p:cNvCxnSpPr/>
          <p:nvPr/>
        </p:nvCxnSpPr>
        <p:spPr>
          <a:xfrm>
            <a:off x="2465712" y="365970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DCBDEAC-BD02-6CA7-E3A7-0BD96984D5BB}"/>
              </a:ext>
            </a:extLst>
          </p:cNvPr>
          <p:cNvCxnSpPr/>
          <p:nvPr/>
        </p:nvCxnSpPr>
        <p:spPr>
          <a:xfrm>
            <a:off x="2465712" y="433556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524408-AE6C-E5EF-3D4E-FA3A3CB80253}"/>
              </a:ext>
            </a:extLst>
          </p:cNvPr>
          <p:cNvCxnSpPr>
            <a:cxnSpLocks/>
          </p:cNvCxnSpPr>
          <p:nvPr/>
        </p:nvCxnSpPr>
        <p:spPr>
          <a:xfrm>
            <a:off x="2472338" y="4991547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D41716-C44C-3A0B-1FBC-9784BA53BD24}"/>
              </a:ext>
            </a:extLst>
          </p:cNvPr>
          <p:cNvCxnSpPr/>
          <p:nvPr/>
        </p:nvCxnSpPr>
        <p:spPr>
          <a:xfrm>
            <a:off x="2465712" y="98939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D1D2B88-4D0A-296B-DB55-C8A80D8DC489}"/>
              </a:ext>
            </a:extLst>
          </p:cNvPr>
          <p:cNvCxnSpPr/>
          <p:nvPr/>
        </p:nvCxnSpPr>
        <p:spPr>
          <a:xfrm>
            <a:off x="2472338" y="164537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94D370-C76B-EEFE-089A-57F695B99C64}"/>
              </a:ext>
            </a:extLst>
          </p:cNvPr>
          <p:cNvCxnSpPr/>
          <p:nvPr/>
        </p:nvCxnSpPr>
        <p:spPr>
          <a:xfrm>
            <a:off x="2651242" y="231461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63D8043-7A08-EF92-61F2-B5F159E6BC14}"/>
              </a:ext>
            </a:extLst>
          </p:cNvPr>
          <p:cNvCxnSpPr/>
          <p:nvPr/>
        </p:nvCxnSpPr>
        <p:spPr>
          <a:xfrm>
            <a:off x="2651242" y="2990471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F9A61B2-81F0-96D5-D84A-F2A24DF2CA7B}"/>
              </a:ext>
            </a:extLst>
          </p:cNvPr>
          <p:cNvCxnSpPr/>
          <p:nvPr/>
        </p:nvCxnSpPr>
        <p:spPr>
          <a:xfrm>
            <a:off x="2651242" y="365307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C5CDD32-9912-42B8-4B4A-F589E9724011}"/>
              </a:ext>
            </a:extLst>
          </p:cNvPr>
          <p:cNvCxnSpPr/>
          <p:nvPr/>
        </p:nvCxnSpPr>
        <p:spPr>
          <a:xfrm>
            <a:off x="2651242" y="432894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F3A256-948A-596A-D973-679CEED20CB2}"/>
              </a:ext>
            </a:extLst>
          </p:cNvPr>
          <p:cNvCxnSpPr>
            <a:cxnSpLocks/>
          </p:cNvCxnSpPr>
          <p:nvPr/>
        </p:nvCxnSpPr>
        <p:spPr>
          <a:xfrm>
            <a:off x="2657868" y="498492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1220F0-1CBF-E2A5-8A7B-FB502F001B14}"/>
              </a:ext>
            </a:extLst>
          </p:cNvPr>
          <p:cNvCxnSpPr/>
          <p:nvPr/>
        </p:nvCxnSpPr>
        <p:spPr>
          <a:xfrm>
            <a:off x="2651242" y="982766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5B9475A-2376-A41A-17B6-B69167902D1F}"/>
              </a:ext>
            </a:extLst>
          </p:cNvPr>
          <p:cNvCxnSpPr/>
          <p:nvPr/>
        </p:nvCxnSpPr>
        <p:spPr>
          <a:xfrm>
            <a:off x="2657868" y="163874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3B16C2-1BB3-8300-C23F-AD4E85143E58}"/>
              </a:ext>
            </a:extLst>
          </p:cNvPr>
          <p:cNvCxnSpPr/>
          <p:nvPr/>
        </p:nvCxnSpPr>
        <p:spPr>
          <a:xfrm>
            <a:off x="11517583" y="230798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7ADF3-CD1D-2454-FB31-DD9F2437D66F}"/>
              </a:ext>
            </a:extLst>
          </p:cNvPr>
          <p:cNvCxnSpPr/>
          <p:nvPr/>
        </p:nvCxnSpPr>
        <p:spPr>
          <a:xfrm>
            <a:off x="11517583" y="298384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AFF7E5B-ED59-40CA-F3E1-6DC25DECD0A1}"/>
              </a:ext>
            </a:extLst>
          </p:cNvPr>
          <p:cNvCxnSpPr/>
          <p:nvPr/>
        </p:nvCxnSpPr>
        <p:spPr>
          <a:xfrm>
            <a:off x="11517583" y="364645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5639099-8F22-02A7-16BD-212293552EF6}"/>
              </a:ext>
            </a:extLst>
          </p:cNvPr>
          <p:cNvCxnSpPr/>
          <p:nvPr/>
        </p:nvCxnSpPr>
        <p:spPr>
          <a:xfrm>
            <a:off x="11517583" y="432231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516B484-3A9F-ABE5-26D5-3E68CB9A7558}"/>
              </a:ext>
            </a:extLst>
          </p:cNvPr>
          <p:cNvCxnSpPr>
            <a:cxnSpLocks/>
          </p:cNvCxnSpPr>
          <p:nvPr/>
        </p:nvCxnSpPr>
        <p:spPr>
          <a:xfrm>
            <a:off x="11524209" y="4978297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6348A1F-310B-FC28-2CA4-4AB408470CEE}"/>
              </a:ext>
            </a:extLst>
          </p:cNvPr>
          <p:cNvCxnSpPr/>
          <p:nvPr/>
        </p:nvCxnSpPr>
        <p:spPr>
          <a:xfrm>
            <a:off x="11524209" y="163212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43B310E-40BC-910F-EEBA-75064F708279}"/>
              </a:ext>
            </a:extLst>
          </p:cNvPr>
          <p:cNvCxnSpPr/>
          <p:nvPr/>
        </p:nvCxnSpPr>
        <p:spPr>
          <a:xfrm>
            <a:off x="11252541" y="231460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35B8753-F0A4-18AD-E09B-E0AB8A213E88}"/>
              </a:ext>
            </a:extLst>
          </p:cNvPr>
          <p:cNvCxnSpPr/>
          <p:nvPr/>
        </p:nvCxnSpPr>
        <p:spPr>
          <a:xfrm>
            <a:off x="11252541" y="299046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1366BA9-6A98-7CE2-3B94-17A513A872C2}"/>
              </a:ext>
            </a:extLst>
          </p:cNvPr>
          <p:cNvCxnSpPr/>
          <p:nvPr/>
        </p:nvCxnSpPr>
        <p:spPr>
          <a:xfrm>
            <a:off x="11252541" y="365307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D9D6275-D4D0-03A1-43DB-9566B142E8BF}"/>
              </a:ext>
            </a:extLst>
          </p:cNvPr>
          <p:cNvCxnSpPr/>
          <p:nvPr/>
        </p:nvCxnSpPr>
        <p:spPr>
          <a:xfrm>
            <a:off x="11252541" y="98276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1E4BDD2-7615-03D9-6863-56D243938E3E}"/>
              </a:ext>
            </a:extLst>
          </p:cNvPr>
          <p:cNvCxnSpPr/>
          <p:nvPr/>
        </p:nvCxnSpPr>
        <p:spPr>
          <a:xfrm>
            <a:off x="11259167" y="163874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2F50655-3891-6C6D-C1C1-33754721EBA3}"/>
              </a:ext>
            </a:extLst>
          </p:cNvPr>
          <p:cNvCxnSpPr/>
          <p:nvPr/>
        </p:nvCxnSpPr>
        <p:spPr>
          <a:xfrm>
            <a:off x="11298925" y="230798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8E80BE-10BC-69E7-3D76-DEAD2CD8FACB}"/>
              </a:ext>
            </a:extLst>
          </p:cNvPr>
          <p:cNvCxnSpPr/>
          <p:nvPr/>
        </p:nvCxnSpPr>
        <p:spPr>
          <a:xfrm>
            <a:off x="11298925" y="298384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D7AEFD4-F109-94F4-87BC-251ED8B580F2}"/>
              </a:ext>
            </a:extLst>
          </p:cNvPr>
          <p:cNvCxnSpPr/>
          <p:nvPr/>
        </p:nvCxnSpPr>
        <p:spPr>
          <a:xfrm>
            <a:off x="11298925" y="364645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AF3A6E3-062F-00B0-B2AB-FCE1CFDF2E32}"/>
              </a:ext>
            </a:extLst>
          </p:cNvPr>
          <p:cNvCxnSpPr/>
          <p:nvPr/>
        </p:nvCxnSpPr>
        <p:spPr>
          <a:xfrm>
            <a:off x="11298925" y="432231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AA884BC-CBFE-5F63-AD9F-B2C3F8D7679D}"/>
              </a:ext>
            </a:extLst>
          </p:cNvPr>
          <p:cNvCxnSpPr>
            <a:cxnSpLocks/>
          </p:cNvCxnSpPr>
          <p:nvPr/>
        </p:nvCxnSpPr>
        <p:spPr>
          <a:xfrm>
            <a:off x="11305551" y="497829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B45E637-104A-CDED-C389-ABB3FD29F6D2}"/>
              </a:ext>
            </a:extLst>
          </p:cNvPr>
          <p:cNvCxnSpPr/>
          <p:nvPr/>
        </p:nvCxnSpPr>
        <p:spPr>
          <a:xfrm>
            <a:off x="11298925" y="97614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B24D8DB-D973-5D5F-EE8E-5D4B5B3AFC27}"/>
              </a:ext>
            </a:extLst>
          </p:cNvPr>
          <p:cNvCxnSpPr/>
          <p:nvPr/>
        </p:nvCxnSpPr>
        <p:spPr>
          <a:xfrm>
            <a:off x="11305551" y="163212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28810AD-8CE6-2784-3AEA-37DBB104777E}"/>
              </a:ext>
            </a:extLst>
          </p:cNvPr>
          <p:cNvCxnSpPr/>
          <p:nvPr/>
        </p:nvCxnSpPr>
        <p:spPr>
          <a:xfrm>
            <a:off x="762970" y="231089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E6FDBF2-9601-2B4F-6B6D-5A028D35656E}"/>
              </a:ext>
            </a:extLst>
          </p:cNvPr>
          <p:cNvCxnSpPr/>
          <p:nvPr/>
        </p:nvCxnSpPr>
        <p:spPr>
          <a:xfrm>
            <a:off x="762970" y="29867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C60729D-C2FA-A18C-B8E3-811491828604}"/>
              </a:ext>
            </a:extLst>
          </p:cNvPr>
          <p:cNvCxnSpPr/>
          <p:nvPr/>
        </p:nvCxnSpPr>
        <p:spPr>
          <a:xfrm>
            <a:off x="762970" y="364936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23786C1-8C9C-4C7A-9024-1269499FAAD4}"/>
              </a:ext>
            </a:extLst>
          </p:cNvPr>
          <p:cNvCxnSpPr/>
          <p:nvPr/>
        </p:nvCxnSpPr>
        <p:spPr>
          <a:xfrm>
            <a:off x="762970" y="43252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A7B30D-8EC2-7405-9556-3579B98ED5F7}"/>
              </a:ext>
            </a:extLst>
          </p:cNvPr>
          <p:cNvCxnSpPr>
            <a:cxnSpLocks/>
          </p:cNvCxnSpPr>
          <p:nvPr/>
        </p:nvCxnSpPr>
        <p:spPr>
          <a:xfrm>
            <a:off x="769596" y="498120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/>
          <p:nvPr/>
        </p:nvCxnSpPr>
        <p:spPr>
          <a:xfrm>
            <a:off x="762970" y="9790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CBB5716-2469-EF12-5DD2-9F9FC0869F96}"/>
              </a:ext>
            </a:extLst>
          </p:cNvPr>
          <p:cNvCxnSpPr/>
          <p:nvPr/>
        </p:nvCxnSpPr>
        <p:spPr>
          <a:xfrm>
            <a:off x="769596" y="163503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D1400A1-E852-8B06-6006-3DF214A277F1}"/>
              </a:ext>
            </a:extLst>
          </p:cNvPr>
          <p:cNvCxnSpPr/>
          <p:nvPr/>
        </p:nvCxnSpPr>
        <p:spPr>
          <a:xfrm>
            <a:off x="7316170" y="229974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D2DE56-60BA-D369-1ED9-BC9217D23A03}"/>
              </a:ext>
            </a:extLst>
          </p:cNvPr>
          <p:cNvCxnSpPr/>
          <p:nvPr/>
        </p:nvCxnSpPr>
        <p:spPr>
          <a:xfrm>
            <a:off x="7316170" y="2975601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EEB95F9-39B7-B64C-140F-319C2EE8080E}"/>
              </a:ext>
            </a:extLst>
          </p:cNvPr>
          <p:cNvCxnSpPr/>
          <p:nvPr/>
        </p:nvCxnSpPr>
        <p:spPr>
          <a:xfrm>
            <a:off x="7316170" y="363820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2CA0005-9093-FF58-51E8-1DE92567D4E6}"/>
              </a:ext>
            </a:extLst>
          </p:cNvPr>
          <p:cNvCxnSpPr/>
          <p:nvPr/>
        </p:nvCxnSpPr>
        <p:spPr>
          <a:xfrm>
            <a:off x="7316170" y="431407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7B73703-C967-AA20-E7EB-956889D5C48C}"/>
              </a:ext>
            </a:extLst>
          </p:cNvPr>
          <p:cNvCxnSpPr>
            <a:cxnSpLocks/>
          </p:cNvCxnSpPr>
          <p:nvPr/>
        </p:nvCxnSpPr>
        <p:spPr>
          <a:xfrm>
            <a:off x="7322796" y="497005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F3A2EE5-BECF-54E4-3DF9-BE1CB8EBABAA}"/>
              </a:ext>
            </a:extLst>
          </p:cNvPr>
          <p:cNvCxnSpPr/>
          <p:nvPr/>
        </p:nvCxnSpPr>
        <p:spPr>
          <a:xfrm>
            <a:off x="7316170" y="96789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BC86BB4-02A6-8BE9-E90C-45D829827513}"/>
              </a:ext>
            </a:extLst>
          </p:cNvPr>
          <p:cNvCxnSpPr/>
          <p:nvPr/>
        </p:nvCxnSpPr>
        <p:spPr>
          <a:xfrm>
            <a:off x="7322796" y="162387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073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16923</TotalTime>
  <Words>147</Words>
  <Application>Microsoft Macintosh PowerPoint</Application>
  <PresentationFormat>Widescreen</PresentationFormat>
  <Paragraphs>61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80</cp:revision>
  <dcterms:created xsi:type="dcterms:W3CDTF">2024-04-22T11:19:00Z</dcterms:created>
  <dcterms:modified xsi:type="dcterms:W3CDTF">2024-05-31T10:50:12Z</dcterms:modified>
</cp:coreProperties>
</file>